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6858000" cy="990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514350" y="1621190"/>
            <a:ext cx="5829300" cy="344875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/>
            <a:r>
              <a:t>Titeltext</a:t>
            </a:r>
          </a:p>
        </p:txBody>
      </p:sp>
      <p:sp>
        <p:nvSpPr>
          <p:cNvPr id="12" name="Brödtext nivå ett…"/>
          <p:cNvSpPr txBox="1"/>
          <p:nvPr>
            <p:ph type="body" sz="quarter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93" name="Brödtext nivå et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4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eltext"/>
          <p:cNvSpPr txBox="1"/>
          <p:nvPr>
            <p:ph type="title"/>
          </p:nvPr>
        </p:nvSpPr>
        <p:spPr>
          <a:xfrm>
            <a:off x="4907757" y="527402"/>
            <a:ext cx="1478756" cy="8394878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02" name="Brödtext nivå ett…"/>
          <p:cNvSpPr txBox="1"/>
          <p:nvPr>
            <p:ph type="body" idx="1"/>
          </p:nvPr>
        </p:nvSpPr>
        <p:spPr>
          <a:xfrm>
            <a:off x="471487" y="527402"/>
            <a:ext cx="4350546" cy="8394878"/>
          </a:xfrm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03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1" name="Brödtext nivå et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2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/>
          <p:nvPr>
            <p:ph type="title"/>
          </p:nvPr>
        </p:nvSpPr>
        <p:spPr>
          <a:xfrm>
            <a:off x="467916" y="2469624"/>
            <a:ext cx="5915026" cy="412062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/>
            <a:r>
              <a:t>Titeltext</a:t>
            </a:r>
          </a:p>
        </p:txBody>
      </p:sp>
      <p:sp>
        <p:nvSpPr>
          <p:cNvPr id="30" name="Brödtext nivå ett…"/>
          <p:cNvSpPr txBox="1"/>
          <p:nvPr>
            <p:ph type="body" sz="quarter" idx="1"/>
          </p:nvPr>
        </p:nvSpPr>
        <p:spPr>
          <a:xfrm>
            <a:off x="467916" y="6629226"/>
            <a:ext cx="5915026" cy="21669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900">
              <a:buSzTx/>
              <a:buFontTx/>
              <a:buNone/>
              <a:defRPr sz="1800"/>
            </a:lvl2pPr>
            <a:lvl3pPr marL="0" indent="685800">
              <a:buSzTx/>
              <a:buFontTx/>
              <a:buNone/>
              <a:defRPr sz="1800"/>
            </a:lvl3pPr>
            <a:lvl4pPr marL="0" indent="1028700">
              <a:buSzTx/>
              <a:buFontTx/>
              <a:buNone/>
              <a:defRPr sz="1800"/>
            </a:lvl4pPr>
            <a:lvl5pPr marL="0" indent="1371600">
              <a:buSzTx/>
              <a:buFontTx/>
              <a:buNone/>
              <a:defRPr sz="18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31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9" name="Brödtext nivå ett…"/>
          <p:cNvSpPr txBox="1"/>
          <p:nvPr>
            <p:ph type="body" sz="half" idx="1"/>
          </p:nvPr>
        </p:nvSpPr>
        <p:spPr>
          <a:xfrm>
            <a:off x="471487" y="2637014"/>
            <a:ext cx="2914651" cy="6285267"/>
          </a:xfrm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0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/>
          <p:nvPr>
            <p:ph type="title"/>
          </p:nvPr>
        </p:nvSpPr>
        <p:spPr>
          <a:xfrm>
            <a:off x="472381" y="527405"/>
            <a:ext cx="5915026" cy="1914702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8" name="Brödtext nivå ett…"/>
          <p:cNvSpPr txBox="1"/>
          <p:nvPr>
            <p:ph type="body" sz="quarter" idx="1"/>
          </p:nvPr>
        </p:nvSpPr>
        <p:spPr>
          <a:xfrm>
            <a:off x="472381" y="2428346"/>
            <a:ext cx="2901256" cy="119009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1800"/>
            </a:lvl1pPr>
            <a:lvl2pPr marL="0" indent="342900">
              <a:buSzTx/>
              <a:buFontTx/>
              <a:buNone/>
              <a:defRPr b="1" sz="1800"/>
            </a:lvl2pPr>
            <a:lvl3pPr marL="0" indent="685800">
              <a:buSzTx/>
              <a:buFontTx/>
              <a:buNone/>
              <a:defRPr b="1" sz="1800"/>
            </a:lvl3pPr>
            <a:lvl4pPr marL="0" indent="1028700">
              <a:buSzTx/>
              <a:buFontTx/>
              <a:buNone/>
              <a:defRPr b="1" sz="1800"/>
            </a:lvl4pPr>
            <a:lvl5pPr marL="0" indent="1371600">
              <a:buSzTx/>
              <a:buFontTx/>
              <a:buNone/>
              <a:defRPr b="1" sz="18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3471862" y="2428346"/>
            <a:ext cx="2915544" cy="1190096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1800"/>
            </a:pPr>
          </a:p>
        </p:txBody>
      </p:sp>
      <p:sp>
        <p:nvSpPr>
          <p:cNvPr id="50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8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Titeltext</a:t>
            </a:r>
          </a:p>
        </p:txBody>
      </p:sp>
      <p:sp>
        <p:nvSpPr>
          <p:cNvPr id="73" name="Brödtext nivå ett…"/>
          <p:cNvSpPr txBox="1"/>
          <p:nvPr>
            <p:ph type="body" sz="half" idx="1"/>
          </p:nvPr>
        </p:nvSpPr>
        <p:spPr>
          <a:xfrm>
            <a:off x="2915542" y="1426282"/>
            <a:ext cx="3471864" cy="70396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472381" y="2971799"/>
            <a:ext cx="2211884" cy="550562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</a:p>
        </p:txBody>
      </p:sp>
      <p:sp>
        <p:nvSpPr>
          <p:cNvPr id="7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Titeltext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2915542" y="1426282"/>
            <a:ext cx="3471864" cy="70396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rödtext nivå ett…"/>
          <p:cNvSpPr txBox="1"/>
          <p:nvPr>
            <p:ph type="body" sz="quarter" idx="1"/>
          </p:nvPr>
        </p:nvSpPr>
        <p:spPr>
          <a:xfrm>
            <a:off x="472381" y="2971800"/>
            <a:ext cx="2211884" cy="55056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8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471487" y="527405"/>
            <a:ext cx="5915026" cy="19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Brödtext nivå ett…"/>
          <p:cNvSpPr txBox="1"/>
          <p:nvPr>
            <p:ph type="body" idx="1"/>
          </p:nvPr>
        </p:nvSpPr>
        <p:spPr>
          <a:xfrm>
            <a:off x="471487" y="2637014"/>
            <a:ext cx="5915026" cy="6285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 txBox="1"/>
          <p:nvPr>
            <p:ph type="sldNum" sz="quarter" idx="2"/>
          </p:nvPr>
        </p:nvSpPr>
        <p:spPr>
          <a:xfrm>
            <a:off x="6162491" y="9335878"/>
            <a:ext cx="224022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ubrik 1"/>
          <p:cNvSpPr txBox="1"/>
          <p:nvPr>
            <p:ph type="ctrTitle"/>
          </p:nvPr>
        </p:nvSpPr>
        <p:spPr>
          <a:xfrm>
            <a:off x="514350" y="5196811"/>
            <a:ext cx="5829300" cy="1322175"/>
          </a:xfrm>
          <a:prstGeom prst="rect">
            <a:avLst/>
          </a:prstGeom>
        </p:spPr>
        <p:txBody>
          <a:bodyPr/>
          <a:lstStyle/>
          <a:p>
            <a:pPr algn="l" defTabSz="672084">
              <a:defRPr b="1" sz="4410">
                <a:latin typeface="+mn-lt"/>
                <a:ea typeface="+mn-ea"/>
                <a:cs typeface="+mn-cs"/>
                <a:sym typeface="Calibri"/>
              </a:defRPr>
            </a:pPr>
            <a:r>
              <a:t>Ett jobb </a:t>
            </a:r>
            <a:br/>
            <a:r>
              <a:t>utöver det vanliga</a:t>
            </a:r>
          </a:p>
        </p:txBody>
      </p:sp>
      <p:sp>
        <p:nvSpPr>
          <p:cNvPr id="113" name="Underrubrik 2"/>
          <p:cNvSpPr txBox="1"/>
          <p:nvPr>
            <p:ph type="subTitle" sz="half" idx="1"/>
          </p:nvPr>
        </p:nvSpPr>
        <p:spPr>
          <a:xfrm>
            <a:off x="514348" y="6596115"/>
            <a:ext cx="5829301" cy="2391657"/>
          </a:xfrm>
          <a:prstGeom prst="rect">
            <a:avLst/>
          </a:prstGeom>
        </p:spPr>
        <p:txBody>
          <a:bodyPr/>
          <a:lstStyle/>
          <a:p>
            <a:pPr algn="l"/>
            <a:r>
              <a:t>Kom på öppet hus och få reda på mer om jobbet som brandman i beredskap. </a:t>
            </a:r>
          </a:p>
          <a:p>
            <a:pPr algn="l">
              <a:defRPr b="1"/>
            </a:pPr>
            <a:r>
              <a:t>Var:</a:t>
            </a:r>
            <a:r>
              <a:rPr b="0"/>
              <a:t> Skene brandstation, Redskapsgatan 5</a:t>
            </a:r>
            <a:endParaRPr b="0"/>
          </a:p>
          <a:p>
            <a:pPr algn="l">
              <a:defRPr b="1"/>
            </a:pPr>
            <a:r>
              <a:t>När: </a:t>
            </a:r>
            <a:r>
              <a:rPr b="0"/>
              <a:t>onsdag den 10 april, kl 18–20</a:t>
            </a:r>
            <a:endParaRPr b="0"/>
          </a:p>
          <a:p>
            <a:pPr algn="l"/>
          </a:p>
          <a:p>
            <a:pPr algn="l"/>
            <a:r>
              <a:t>Välkommen! </a:t>
            </a:r>
            <a:br/>
            <a:r>
              <a:rPr i="1"/>
              <a:t>Mer information finns på www.xxxxx.se</a:t>
            </a:r>
          </a:p>
        </p:txBody>
      </p:sp>
      <p:pic>
        <p:nvPicPr>
          <p:cNvPr id="114" name="Bildobjekt 4" descr="Bildobjekt 4"/>
          <p:cNvPicPr>
            <a:picLocks noChangeAspect="1"/>
          </p:cNvPicPr>
          <p:nvPr/>
        </p:nvPicPr>
        <p:blipFill>
          <a:blip r:embed="rId2">
            <a:extLst/>
          </a:blip>
          <a:srcRect l="10840" t="4924" r="11749" b="9022"/>
          <a:stretch>
            <a:fillRect/>
          </a:stretch>
        </p:blipFill>
        <p:spPr>
          <a:xfrm>
            <a:off x="395999" y="351678"/>
            <a:ext cx="6120002" cy="453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Underrubrik 2"/>
          <p:cNvSpPr txBox="1"/>
          <p:nvPr/>
        </p:nvSpPr>
        <p:spPr>
          <a:xfrm>
            <a:off x="563509" y="533443"/>
            <a:ext cx="1299602" cy="361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624078">
              <a:lnSpc>
                <a:spcPct val="81000"/>
              </a:lnSpc>
              <a:spcBef>
                <a:spcPts val="600"/>
              </a:spcBef>
              <a:defRPr b="1" sz="1638">
                <a:solidFill>
                  <a:srgbClr val="FFFFFF"/>
                </a:solidFill>
              </a:defRPr>
            </a:lvl1pPr>
          </a:lstStyle>
          <a:p>
            <a:pPr/>
            <a:r>
              <a:t>Peter, kock</a:t>
            </a:r>
          </a:p>
        </p:txBody>
      </p:sp>
      <p:sp>
        <p:nvSpPr>
          <p:cNvPr id="116" name="Underrubrik 2"/>
          <p:cNvSpPr txBox="1"/>
          <p:nvPr/>
        </p:nvSpPr>
        <p:spPr>
          <a:xfrm>
            <a:off x="2500467" y="926734"/>
            <a:ext cx="1758304" cy="39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665226">
              <a:lnSpc>
                <a:spcPct val="90000"/>
              </a:lnSpc>
              <a:spcBef>
                <a:spcPts val="600"/>
              </a:spcBef>
              <a:defRPr b="1" sz="1746">
                <a:solidFill>
                  <a:srgbClr val="FFFFFF"/>
                </a:solidFill>
              </a:defRPr>
            </a:lvl1pPr>
          </a:lstStyle>
          <a:p>
            <a:pPr/>
            <a:r>
              <a:t>Mona, inköpare</a:t>
            </a:r>
          </a:p>
        </p:txBody>
      </p:sp>
      <p:sp>
        <p:nvSpPr>
          <p:cNvPr id="117" name="Underrubrik 2"/>
          <p:cNvSpPr txBox="1"/>
          <p:nvPr/>
        </p:nvSpPr>
        <p:spPr>
          <a:xfrm>
            <a:off x="4924762" y="533443"/>
            <a:ext cx="1758749" cy="361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defTabSz="624078">
              <a:lnSpc>
                <a:spcPct val="81000"/>
              </a:lnSpc>
              <a:spcBef>
                <a:spcPts val="600"/>
              </a:spcBef>
              <a:defRPr b="1" sz="1638">
                <a:solidFill>
                  <a:srgbClr val="FFFFFF"/>
                </a:solidFill>
              </a:defRPr>
            </a:lvl1pPr>
          </a:lstStyle>
          <a:p>
            <a:pPr/>
            <a:r>
              <a:t>Fredrik, jurist</a:t>
            </a:r>
          </a:p>
        </p:txBody>
      </p:sp>
      <p:sp>
        <p:nvSpPr>
          <p:cNvPr id="118" name="Rak 17"/>
          <p:cNvSpPr/>
          <p:nvPr/>
        </p:nvSpPr>
        <p:spPr>
          <a:xfrm>
            <a:off x="1081545" y="829739"/>
            <a:ext cx="255641" cy="291139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Rak 18"/>
          <p:cNvSpPr/>
          <p:nvPr/>
        </p:nvSpPr>
        <p:spPr>
          <a:xfrm>
            <a:off x="3215147" y="1249848"/>
            <a:ext cx="167149" cy="352811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20" name="Rak 22"/>
          <p:cNvSpPr/>
          <p:nvPr/>
        </p:nvSpPr>
        <p:spPr>
          <a:xfrm flipH="1">
            <a:off x="5737397" y="839572"/>
            <a:ext cx="183734" cy="310803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21" name="Räddsam-VG-logotyp.jpg" descr="Räddsam-VG-logoty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6678" y="8263156"/>
            <a:ext cx="1380292" cy="1322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Bild1 (kopia).png" descr="Bild1 (kopia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58320" y="3877606"/>
            <a:ext cx="1758749" cy="16631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46605" dir="4438761">
              <a:srgbClr val="000000">
                <a:alpha val="54985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