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26" r:id="rId3"/>
    <p:sldMasterId id="2147483740" r:id="rId4"/>
    <p:sldMasterId id="2147483753" r:id="rId5"/>
    <p:sldMasterId id="2147483766" r:id="rId6"/>
    <p:sldMasterId id="2147483779" r:id="rId7"/>
    <p:sldMasterId id="2147483792" r:id="rId8"/>
    <p:sldMasterId id="2147483805" r:id="rId9"/>
    <p:sldMasterId id="2147483817" r:id="rId10"/>
    <p:sldMasterId id="2147483829" r:id="rId11"/>
    <p:sldMasterId id="2147483841" r:id="rId12"/>
    <p:sldMasterId id="2147483866" r:id="rId13"/>
    <p:sldMasterId id="2147483879" r:id="rId14"/>
  </p:sldMasterIdLst>
  <p:notesMasterIdLst>
    <p:notesMasterId r:id="rId35"/>
  </p:notesMasterIdLst>
  <p:handoutMasterIdLst>
    <p:handoutMasterId r:id="rId36"/>
  </p:handoutMasterIdLst>
  <p:sldIdLst>
    <p:sldId id="349" r:id="rId15"/>
    <p:sldId id="447" r:id="rId16"/>
    <p:sldId id="390" r:id="rId17"/>
    <p:sldId id="397" r:id="rId18"/>
    <p:sldId id="477" r:id="rId19"/>
    <p:sldId id="481" r:id="rId20"/>
    <p:sldId id="482" r:id="rId21"/>
    <p:sldId id="483" r:id="rId22"/>
    <p:sldId id="399" r:id="rId23"/>
    <p:sldId id="400" r:id="rId24"/>
    <p:sldId id="401" r:id="rId25"/>
    <p:sldId id="402" r:id="rId26"/>
    <p:sldId id="403" r:id="rId27"/>
    <p:sldId id="405" r:id="rId28"/>
    <p:sldId id="406" r:id="rId29"/>
    <p:sldId id="404" r:id="rId30"/>
    <p:sldId id="470" r:id="rId31"/>
    <p:sldId id="474" r:id="rId32"/>
    <p:sldId id="475" r:id="rId33"/>
    <p:sldId id="476" r:id="rId34"/>
  </p:sldIdLst>
  <p:sldSz cx="9906000" cy="6858000" type="A4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89">
          <p15:clr>
            <a:srgbClr val="A4A3A4"/>
          </p15:clr>
        </p15:guide>
        <p15:guide id="3" pos="12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FF00"/>
    <a:srgbClr val="7F1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231" autoAdjust="0"/>
  </p:normalViewPr>
  <p:slideViewPr>
    <p:cSldViewPr snapToGrid="0">
      <p:cViewPr varScale="1">
        <p:scale>
          <a:sx n="103" d="100"/>
          <a:sy n="103" d="100"/>
        </p:scale>
        <p:origin x="1470" y="108"/>
      </p:cViewPr>
      <p:guideLst>
        <p:guide orient="horz" pos="2160"/>
        <p:guide pos="1489"/>
        <p:guide pos="1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065" cy="49579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092" y="4"/>
            <a:ext cx="2946065" cy="49579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F9450A35-ADF1-4187-A37C-B506966B1EAE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9309"/>
            <a:ext cx="2946065" cy="49579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092" y="9429309"/>
            <a:ext cx="2946065" cy="49579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ACACF2A2-0C2D-44DD-9960-744E52846F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9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065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defTabSz="955632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4"/>
            <a:ext cx="2946065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algn="r" defTabSz="955632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2" y="4714654"/>
            <a:ext cx="5439355" cy="44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09"/>
            <a:ext cx="2946065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defTabSz="955632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29309"/>
            <a:ext cx="2946065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algn="r" defTabSz="955632">
              <a:defRPr sz="1300"/>
            </a:lvl1pPr>
          </a:lstStyle>
          <a:p>
            <a:pPr>
              <a:defRPr/>
            </a:pPr>
            <a:fld id="{538D0229-1C67-443E-AA76-4BC1C7698D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58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3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24" indent="-275663" defTabSz="95563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652" indent="-220530" defTabSz="95563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713" indent="-220530" defTabSz="95563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774" indent="-220530" defTabSz="95563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835" indent="-220530" defTabSz="955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895" indent="-220530" defTabSz="955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956" indent="-220530" defTabSz="955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017" indent="-220530" defTabSz="955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D2701C-C679-4051-9C47-D7E298F53D23}" type="slidenum">
              <a:rPr lang="sv-SE" smtClean="0"/>
              <a:pPr eaLnBrk="1" hangingPunct="1"/>
              <a:t>1</a:t>
            </a:fld>
            <a:endParaRPr lang="sv-S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100" dirty="0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A8E68-054F-45DF-A7C8-B1CF820DA0A0}" type="slidenum">
              <a:rPr lang="sv-SE">
                <a:solidFill>
                  <a:prstClr val="black"/>
                </a:solidFill>
              </a:rPr>
              <a:pPr eaLnBrk="1" hangingPunct="1"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100" dirty="0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A8E68-054F-45DF-A7C8-B1CF820DA0A0}" type="slidenum">
              <a:rPr lang="sv-SE">
                <a:solidFill>
                  <a:prstClr val="black"/>
                </a:solidFill>
              </a:rPr>
              <a:pPr eaLnBrk="1" hangingPunct="1"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100" dirty="0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A8E68-054F-45DF-A7C8-B1CF820DA0A0}" type="slidenum">
              <a:rPr lang="sv-SE">
                <a:solidFill>
                  <a:prstClr val="black"/>
                </a:solidFill>
              </a:rPr>
              <a:pPr eaLnBrk="1" hangingPunct="1"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100" dirty="0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A8E68-054F-45DF-A7C8-B1CF820DA0A0}" type="slidenum">
              <a:rPr lang="sv-SE">
                <a:solidFill>
                  <a:prstClr val="black"/>
                </a:solidFill>
              </a:rPr>
              <a:pPr eaLnBrk="1" hangingPunct="1"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100" dirty="0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A8E68-054F-45DF-A7C8-B1CF820DA0A0}" type="slidenum">
              <a:rPr lang="sv-SE">
                <a:solidFill>
                  <a:prstClr val="black"/>
                </a:solidFill>
              </a:rPr>
              <a:pPr eaLnBrk="1" hangingPunct="1"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0F15F4BE-86FA-41A6-980F-DB31354906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99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317A18FC-D459-47F3-BBBC-8974684EF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036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BF3E5100-F7DC-4419-9512-C4438DB1808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45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4A152D79-A28C-49E9-A591-AAB8774FB9B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11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EDF8413F-E22B-485D-9414-6C22922A6E94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32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1A16DCD3-49CD-4182-9BF8-8348F93C697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12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A86EC72C-1521-4B27-A54E-105859AD2B8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20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B57E263-BF21-4C24-9CC4-455FE32367BD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83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9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4F749553-21FD-4F5B-A847-07438CDFFD6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4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B75B1EA-3B8F-45D9-A223-40412E9A78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8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72F2D53-FC66-4B12-A3F5-7A0174129BA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33F43841-2B10-4CCA-AD6A-CCA463731A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567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0A655E4-B502-43DA-88B4-20258307EC6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90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B5FE134F-7546-45AD-AEC6-75A17D8B786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67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4DB8DE2-1F99-4DDC-9C5A-CFCB442BBBD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927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141FCFF9-0347-4EE2-886C-7DCAA0D4CB4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72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E4605A07-5652-4AFE-94B5-258161101B8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2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817CD50-488B-46C8-A423-3A4152FA08D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45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FB9FDAA-1075-4F5C-9F89-788CC3CE4BB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929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8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4F749553-21FD-4F5B-A847-07438CDFFD6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7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B75B1EA-3B8F-45D9-A223-40412E9A78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7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2841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49600"/>
            <a:ext cx="7108825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Sida </a:t>
            </a:r>
            <a:fld id="{DE01E519-4607-467E-B72B-0019A4430B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2623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72F2D53-FC66-4B12-A3F5-7A0174129BA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669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0A655E4-B502-43DA-88B4-20258307EC6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38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B5FE134F-7546-45AD-AEC6-75A17D8B786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983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4DB8DE2-1F99-4DDC-9C5A-CFCB442BBBD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2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141FCFF9-0347-4EE2-886C-7DCAA0D4CB4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10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E4605A07-5652-4AFE-94B5-258161101B8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620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817CD50-488B-46C8-A423-3A4152FA08D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20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FB9FDAA-1075-4F5C-9F89-788CC3CE4BB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2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0F15F4BE-86FA-41A6-980F-DB31354906F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81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ACF04D42-0BE0-4A33-BD57-2AAD2EA7D3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6140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368A530-38EF-42DE-A7C2-217F3D96C44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26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A630C74-3F67-4692-A04F-C56BB2ABE9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68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24A98BB-04F3-4870-AA91-05D929CC1D4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1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3A9F43B-C564-46B6-B47B-C66CF8AC5F7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753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EBB3D07-9411-48F3-BB39-4F57BC3AC6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015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126ECDA-CF0C-4AC3-906A-B5E57DA7657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103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38CF86E-D158-44E2-A073-023C18FC632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436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17A18FC-D459-47F3-BBBC-8974684EFC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59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3F43841-2B10-4CCA-AD6A-CCA463731AB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0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DB4C668F-D6CB-4DC2-B6E0-F5A970D69C1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6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3A8B8B11-1683-4452-9C70-C26E85BC8B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0721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A6FDB07F-D026-4DAD-A1DD-5BCA84B4C27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00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FB5ABE9-7FEF-4DBC-B1AF-F0FD1D69B47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262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EB07F8EA-06AD-41DB-9D4D-75C72BE38AF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51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B96F9B3-B7F9-4EDD-92C5-CAE546D3D6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4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17C1444C-5883-43BE-B914-239074E7CC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91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CEA732E-982C-40DB-AF26-EEE0208F32E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906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75473ABB-07EE-4B2E-8741-4426ADD48C3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92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753C145A-48AB-4F35-A8FF-5EBC9F723E4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59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B57D361-CB83-4ECE-A600-20276F16ED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97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6735A74-1049-4876-84B1-9AD77C45E11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8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D830597D-B5DC-417A-8057-93D4FE5CE2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7364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8825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8825" cy="3414713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D7F7174A-6B72-4B80-887A-03BE9A1B9E8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00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18161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7238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7238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582661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036095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158093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6625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29275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0925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76928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611788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157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355107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7650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01E826F1-AF0E-4CF1-AA1F-5CE5A2B796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8033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41806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1075" y="1309688"/>
            <a:ext cx="1776413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78425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349214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7238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7238" cy="3414713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3658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F0DE4B5E-581B-4986-AF5C-9A31427A9C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11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3E2B215A-8BB6-4FAD-81EE-AD851F8534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770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B8DB7DF8-18FA-469B-B7FE-78A65A45C2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17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3D76C428-4A8D-4900-B386-556BF2A366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13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F60CD3B2-DEEB-4B34-AF37-06DA03728C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75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47F419D7-A5E2-4AA1-81C7-A5B31380AA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78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FD729DFA-CCF1-4B36-92B8-479EFA171E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803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75" y="247651"/>
            <a:ext cx="18161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3" tIns="45712" rIns="91423" bIns="45712" anchor="ctr"/>
          <a:lstStyle/>
          <a:p>
            <a:pPr>
              <a:defRPr/>
            </a:pPr>
            <a:endParaRPr lang="sv-SE" sz="140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7238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7238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AA4A9E-6021-4994-B087-7A1BA194A40E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FE49CC7A-4EC9-4F83-9802-CA5737E4039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5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55D3-A76E-449C-B5D7-1FBFC10FBB49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B983050-AAE1-4210-A47B-7598119D0B8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32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7" indent="0">
              <a:buNone/>
              <a:defRPr sz="1800"/>
            </a:lvl2pPr>
            <a:lvl3pPr marL="914235" indent="0">
              <a:buNone/>
              <a:defRPr sz="1600"/>
            </a:lvl3pPr>
            <a:lvl4pPr marL="1371353" indent="0">
              <a:buNone/>
              <a:defRPr sz="1400"/>
            </a:lvl4pPr>
            <a:lvl5pPr marL="1828470" indent="0">
              <a:buNone/>
              <a:defRPr sz="1400"/>
            </a:lvl5pPr>
            <a:lvl6pPr marL="2285588" indent="0">
              <a:buNone/>
              <a:defRPr sz="1400"/>
            </a:lvl6pPr>
            <a:lvl7pPr marL="2742705" indent="0">
              <a:buNone/>
              <a:defRPr sz="1400"/>
            </a:lvl7pPr>
            <a:lvl8pPr marL="3199823" indent="0">
              <a:buNone/>
              <a:defRPr sz="1400"/>
            </a:lvl8pPr>
            <a:lvl9pPr marL="36569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BADA-0E97-414B-AFC3-99A616DD797F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AC70927-A3A5-4168-BCE1-EA936F6C34A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5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1" y="2317751"/>
            <a:ext cx="3476625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29276" y="2317751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55C9-DF79-4F18-93B2-E436595F3378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F3DAA63-C458-4B2B-B9A7-A4D21F5DE07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78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A0A13-9D39-403D-B4FE-91DAAF18E9FA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684A1B1-41FC-4EB3-BF90-D75A622AF56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73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C50F-F976-4A5F-A5A8-90E75E351E09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116EC40-C693-414D-91AF-3915C04A98D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66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74A0-DD43-4C7F-A1EF-8BF28496828C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5128345E-8FC8-40F7-826F-5C525AC94E5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3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2368A530-38EF-42DE-A7C2-217F3D96C4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58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7F26-907C-4DEE-9EFC-5F3C73FDD7E5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DA16002-6CDE-4A27-B679-2D89646AE9A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05A7-F97C-45AA-9797-8FC9802C65D7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7ADBCCD2-E487-4108-B623-D1434A4D77D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1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7074-FCB3-4AB6-A193-A799378C3432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E89AECEB-E611-49DF-ADF7-F88E7B872C1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52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1075" y="1309689"/>
            <a:ext cx="1776413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9"/>
            <a:ext cx="5178425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A89B2-D470-4353-8D37-5AE6F1C40B6A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D4B3DAE2-B105-49FD-8531-4508FD0C2CF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5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9"/>
            <a:ext cx="7107238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2000250" y="2317751"/>
            <a:ext cx="7107238" cy="3414713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19C5-69F5-4229-A28C-216829194664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D376B8E-CB73-4DBC-98C9-9AADA218A91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14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2000250" y="1309689"/>
            <a:ext cx="7107238" cy="44227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15A9-4065-44DE-BC82-3A7B8A8572B8}" type="datetime1">
              <a:rPr lang="sv-SE" smtClean="0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5F1D98F-34E9-4EBA-A000-8DFC65A1FEB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83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18161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7238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7238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4625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1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8722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6625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29275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63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4A630C74-3F67-4692-A04F-C56BB2ABE9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47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900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49856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96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8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6482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82834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1075" y="1309688"/>
            <a:ext cx="1776413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78425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4492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7238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7238" cy="3414713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812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B82030DB-F318-4094-88D5-FA1749D053B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46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924A98BB-04F3-4870-AA91-05D929CC1D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74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578D48EA-EC53-4D5E-B553-4B3939989CE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24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5361B7E8-68E3-4892-923E-2A92D9EE038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44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0E47B7D-5227-4556-AE4A-272BB014BB6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32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2DB8E8B-2DD8-4D96-B416-C6D2E37D1AB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3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31F7E86-A786-4AF6-BF8D-A1C6ECDD63C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01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7B8AC824-A981-4167-8A24-5D09B7F0AF4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27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3340B1B-F492-471D-A7FB-F769068F849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B52A1E9B-F9A8-477E-BD05-8D6D9885B3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FE83C6B-0FA6-41C9-B2C3-A4890656574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72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8825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8825" cy="3414713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A98FE8BE-BC1E-4701-8CD3-1C275D288D7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23A9F43B-C564-46B6-B47B-C66CF8AC5F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24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18161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7238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7238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04143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2647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7814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6625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29275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83502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85956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6256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74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244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6931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21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8EBB3D07-9411-48F3-BB39-4F57BC3AC6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6676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1075" y="1309688"/>
            <a:ext cx="1776413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78425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63078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7238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7238" cy="3414713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77830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0F15F4BE-86FA-41A6-980F-DB31354906F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1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27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368A530-38EF-42DE-A7C2-217F3D96C44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94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A630C74-3F67-4692-A04F-C56BB2ABE9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76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24A98BB-04F3-4870-AA91-05D929CC1D4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3A9F43B-C564-46B6-B47B-C66CF8AC5F7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54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EBB3D07-9411-48F3-BB39-4F57BC3AC6E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9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126ECDA-CF0C-4AC3-906A-B5E57DA7657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1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C126ECDA-CF0C-4AC3-906A-B5E57DA765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394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C38CF86E-D158-44E2-A073-023C18FC632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33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17A18FC-D459-47F3-BBBC-8974684EFC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47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3F43841-2B10-4CCA-AD6A-CCA463731AB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21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B82030DB-F318-4094-88D5-FA1749D053B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69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051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578D48EA-EC53-4D5E-B553-4B3939989CE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90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5361B7E8-68E3-4892-923E-2A92D9EE038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3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0E47B7D-5227-4556-AE4A-272BB014BB6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71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2DB8E8B-2DD8-4D96-B416-C6D2E37D1AB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9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31F7E86-A786-4AF6-BF8D-A1C6ECDD63C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C38CF86E-D158-44E2-A073-023C18FC63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841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7B8AC824-A981-4167-8A24-5D09B7F0AF4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7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3340B1B-F492-471D-A7FB-F769068F849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93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B52A1E9B-F9A8-477E-BD05-8D6D9885B3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35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32663" y="1309688"/>
            <a:ext cx="1776412" cy="44227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000250" y="1309688"/>
            <a:ext cx="5180013" cy="4422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FE83C6B-0FA6-41C9-B2C3-A4890656574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392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0250" y="1309688"/>
            <a:ext cx="7108825" cy="8604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2000250" y="2317750"/>
            <a:ext cx="7108825" cy="3414713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A98FE8BE-BC1E-4701-8CD3-1C275D288D7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9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130425"/>
            <a:ext cx="7108825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151188"/>
            <a:ext cx="7108825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1814512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1C973276-3758-4874-9BF2-3630DDF0035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F3BA6035-2FBF-4C67-97BD-86F944DCA16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10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BD1F7957-AF46-4868-B258-8FEAFDB9438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23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00250" y="2317750"/>
            <a:ext cx="34782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30863" y="2317750"/>
            <a:ext cx="34782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34E8F131-0688-4B59-B328-35E91FA96E9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57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03734B64-F2BB-4609-9478-4B43B09D2F9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0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Sida </a:t>
            </a:r>
            <a:fld id="{9FAE89C4-ECE3-4F8E-BD71-6DFF6F2713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4E55B94-ADE4-4BC3-8F50-27349C56F15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0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4E55B94-ADE4-4BC3-8F50-27349C56F15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FAE89C4-ECE3-4F8E-BD71-6DFF6F2713C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Jan Johansson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639B0076-5F65-4FD3-81CD-4E6ACD7B1AD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72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72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16" descr="Logo_PM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2730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mšns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2008-09-24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Jan Johansson</a:t>
            </a: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/>
              <a:t>Sida </a:t>
            </a:r>
            <a:fld id="{FCE749FA-FB2C-4C26-92FF-6E6C03E13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Picture 23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9"/>
            <a:ext cx="71072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1"/>
            <a:ext cx="71072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4901" y="6218238"/>
            <a:ext cx="2881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fld id="{A643DD71-0CAF-499A-9235-F2F227C7CBA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2017-12-19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1" y="6067426"/>
            <a:ext cx="28813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4901" y="6369051"/>
            <a:ext cx="28813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4BDDDFC-3876-4F54-AA4B-F2ECD176A35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4103" name="Picture 16" descr="Logo_PMS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039" b="79298"/>
          <a:stretch>
            <a:fillRect/>
          </a:stretch>
        </p:blipFill>
        <p:spPr bwMode="auto">
          <a:xfrm>
            <a:off x="2251075" y="247650"/>
            <a:ext cx="2730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3" tIns="45712" rIns="91423" bIns="45712" anchor="ctr"/>
          <a:lstStyle/>
          <a:p>
            <a:pPr>
              <a:defRPr/>
            </a:pPr>
            <a:endParaRPr 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11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235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353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47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838" indent="-342838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816" indent="-2856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794" indent="-2285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599911" indent="-2285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29" indent="-2285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147" indent="-22855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264" indent="-22855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8382" indent="-22855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5499" indent="-22855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72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72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16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1075" y="247650"/>
            <a:ext cx="2730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5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2013-02-10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Simon Karlsson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26B8AF3-B1A5-423D-8B8E-89BC4FAF2CD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72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72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16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1075" y="247650"/>
            <a:ext cx="2730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9FAE89C4-ECE3-4F8E-BD71-6DFF6F2713C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426B8AF3-B1A5-423D-8B8E-89BC4FAF2CD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1" name="Picture 16" descr="Logo_PM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1309688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2317750"/>
            <a:ext cx="7108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6488" y="6218238"/>
            <a:ext cx="28797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067425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76488" y="6369050"/>
            <a:ext cx="28797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B7E19140-CE23-4161-B9E6-F10F5F33631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252663" y="247650"/>
            <a:ext cx="271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sm.se/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karlsson@ssm.se" TargetMode="Externa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06513" y="1297858"/>
            <a:ext cx="7288212" cy="4807974"/>
          </a:xfrm>
        </p:spPr>
        <p:txBody>
          <a:bodyPr/>
          <a:lstStyle/>
          <a:p>
            <a:pPr algn="ctr" eaLnBrk="1" hangingPunct="1"/>
            <a:r>
              <a:rPr lang="sv-SE" sz="3200" dirty="0"/>
              <a:t>Den Nationella organisationen för expertstöd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SSM:s Beredskapslaboratorier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1600" b="0" dirty="0"/>
              <a:t>Simon Karlsson</a:t>
            </a:r>
            <a:br>
              <a:rPr lang="sv-SE" sz="1600" b="0" dirty="0"/>
            </a:br>
            <a:r>
              <a:rPr lang="sv-SE" sz="1600" b="0" dirty="0"/>
              <a:t>Enheten för beredskap</a:t>
            </a:r>
            <a:br>
              <a:rPr lang="sv-SE" sz="1600" b="0" dirty="0"/>
            </a:br>
            <a:endParaRPr lang="sv-SE" sz="1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824" y="734500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Mätning och analys i fält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321" y="1993285"/>
            <a:ext cx="7108825" cy="3928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400" dirty="0"/>
              <a:t>Uppgifter i fält inkluderar bland annat: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sz="2400" dirty="0"/>
          </a:p>
          <a:p>
            <a:pPr eaLnBrk="1" hangingPunct="1"/>
            <a:r>
              <a:rPr lang="sv-SE" sz="2400" dirty="0"/>
              <a:t>Sökning efter herrelösa strålkällor</a:t>
            </a:r>
          </a:p>
          <a:p>
            <a:pPr eaLnBrk="1" hangingPunct="1"/>
            <a:r>
              <a:rPr lang="sv-SE" sz="2400" dirty="0"/>
              <a:t>Kartläggning av nedfall</a:t>
            </a:r>
          </a:p>
          <a:p>
            <a:pPr eaLnBrk="1" hangingPunct="1"/>
            <a:r>
              <a:rPr lang="sv-SE" sz="2400" dirty="0"/>
              <a:t>Identifikation och kvantifiering av radioaktivt material</a:t>
            </a:r>
          </a:p>
          <a:p>
            <a:pPr eaLnBrk="1" hangingPunct="1"/>
            <a:r>
              <a:rPr lang="sv-SE" sz="2400" dirty="0"/>
              <a:t>Provtagning och provmätning</a:t>
            </a:r>
          </a:p>
          <a:p>
            <a:pPr eaLnBrk="1" hangingPunct="1"/>
            <a:r>
              <a:rPr lang="sv-SE" sz="2400" dirty="0"/>
              <a:t>Personavsökning</a:t>
            </a:r>
          </a:p>
          <a:p>
            <a:pPr eaLnBrk="1" hangingPunct="1"/>
            <a:r>
              <a:rPr lang="sv-SE" sz="2400" dirty="0"/>
              <a:t>Helkroppsmätning</a:t>
            </a:r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sz="21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1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346098" y="605708"/>
            <a:ext cx="72696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sv-SE" sz="2400" b="1" dirty="0">
                <a:solidFill>
                  <a:srgbClr val="000000"/>
                </a:solidFill>
              </a:rPr>
              <a:t>Fordon för strålningsmätningar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4325" y="1811338"/>
            <a:ext cx="3608388" cy="3773487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/>
              <a:t>Tre bilar och tre släpvagnar fördelade över landet.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/>
              <a:t>Känsliga detektorer för mobil kartläggning (bil, flyg). 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/>
              <a:t>Detektion och identifiering med handinstrument.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/>
              <a:t>Mätinstrument för alla strålslag (</a:t>
            </a:r>
            <a:r>
              <a:rPr lang="el-GR" sz="2000" dirty="0"/>
              <a:t>α</a:t>
            </a:r>
            <a:r>
              <a:rPr lang="sv-SE" sz="2000" dirty="0"/>
              <a:t>, </a:t>
            </a:r>
            <a:r>
              <a:rPr lang="el-GR" sz="2000" dirty="0"/>
              <a:t>β</a:t>
            </a:r>
            <a:r>
              <a:rPr lang="sv-SE" sz="2000" dirty="0"/>
              <a:t>, </a:t>
            </a:r>
            <a:r>
              <a:rPr lang="el-GR" sz="2000" dirty="0"/>
              <a:t>γ</a:t>
            </a:r>
            <a:r>
              <a:rPr lang="sv-SE" sz="2000" dirty="0"/>
              <a:t>, n).</a:t>
            </a:r>
            <a:endParaRPr lang="el-GR" sz="2000" dirty="0"/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/>
              <a:t>Provtagning/provmätning.</a:t>
            </a:r>
          </a:p>
        </p:txBody>
      </p:sp>
      <p:pic>
        <p:nvPicPr>
          <p:cNvPr id="19460" name="Bildobjekt 4" descr="_MG_2625_5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624013"/>
            <a:ext cx="58245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8" y="4586762"/>
            <a:ext cx="3030537" cy="22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9342438" y="5945188"/>
            <a:ext cx="5635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pic>
        <p:nvPicPr>
          <p:cNvPr id="20484" name="Picture 4" descr="s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93" y="192959"/>
            <a:ext cx="3450645" cy="21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756912" y="675354"/>
            <a:ext cx="3623801" cy="1143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/>
          <a:p>
            <a:r>
              <a:rPr lang="sv-SE" sz="2400" b="1" dirty="0">
                <a:solidFill>
                  <a:srgbClr val="000000"/>
                </a:solidFill>
              </a:rPr>
              <a:t>Mätningar med flyg </a:t>
            </a:r>
            <a:br>
              <a:rPr lang="sv-SE" sz="2400" b="1" dirty="0">
                <a:solidFill>
                  <a:srgbClr val="000000"/>
                </a:solidFill>
              </a:rPr>
            </a:br>
            <a:r>
              <a:rPr lang="sv-SE" sz="2400" b="1" dirty="0">
                <a:solidFill>
                  <a:srgbClr val="000000"/>
                </a:solidFill>
              </a:rPr>
              <a:t>och helikopter</a:t>
            </a:r>
          </a:p>
        </p:txBody>
      </p:sp>
      <p:pic>
        <p:nvPicPr>
          <p:cNvPr id="2048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464306"/>
            <a:ext cx="2849908" cy="21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58" y="2476725"/>
            <a:ext cx="2818280" cy="21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93" y="4711464"/>
            <a:ext cx="3450645" cy="193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14325" y="2024191"/>
            <a:ext cx="3905250" cy="377348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>
                <a:solidFill>
                  <a:srgbClr val="000000"/>
                </a:solidFill>
                <a:cs typeface="Times New Roman" charset="0"/>
              </a:rPr>
              <a:t>SSM har en överenskommelse med Sveriges geologiska undersökning (SGU) om att genomföra flygmätningar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>
                <a:solidFill>
                  <a:srgbClr val="000000"/>
                </a:solidFill>
                <a:cs typeface="Times New Roman" charset="0"/>
              </a:rPr>
              <a:t>SSM har en överenskommelse med polisen om att använda helikoptrar för mätningar.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r>
              <a:rPr lang="sv-SE" sz="2000" dirty="0">
                <a:solidFill>
                  <a:srgbClr val="000000"/>
                </a:solidFill>
                <a:cs typeface="Times New Roman" charset="0"/>
              </a:rPr>
              <a:t>Mätsystemen har även testats med gott resultat i privata helikoptrar.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endParaRPr lang="sv-SE" sz="2000" dirty="0">
              <a:solidFill>
                <a:srgbClr val="000000"/>
              </a:solidFill>
              <a:cs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ct val="50000"/>
              </a:spcAft>
            </a:pPr>
            <a:endParaRPr lang="sv-SE" sz="2000" dirty="0">
              <a:solidFill>
                <a:srgbClr val="000000"/>
              </a:solidFill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2000" dirty="0">
                <a:solidFill>
                  <a:srgbClr val="000000"/>
                </a:solidFill>
                <a:cs typeface="Times New Roman" charset="0"/>
              </a:rPr>
              <a:t>	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EBB3D07-9411-48F3-BB39-4F57BC3AC6EB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323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749" y="428914"/>
            <a:ext cx="7108825" cy="860425"/>
          </a:xfrm>
        </p:spPr>
        <p:txBody>
          <a:bodyPr/>
          <a:lstStyle/>
          <a:p>
            <a:pPr eaLnBrk="1" hangingPunct="1"/>
            <a:r>
              <a:rPr lang="sv-SE" sz="2400" dirty="0"/>
              <a:t>Övrig fältutrustning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54" y="1467874"/>
            <a:ext cx="5055582" cy="3414713"/>
          </a:xfrm>
        </p:spPr>
        <p:txBody>
          <a:bodyPr/>
          <a:lstStyle/>
          <a:p>
            <a:pPr eaLnBrk="1" hangingPunct="1"/>
            <a:r>
              <a:rPr lang="sv-SE" sz="2000" dirty="0"/>
              <a:t>Provtagningsutrustning</a:t>
            </a:r>
          </a:p>
          <a:p>
            <a:pPr eaLnBrk="1" hangingPunct="1"/>
            <a:r>
              <a:rPr lang="sv-SE" sz="2000" dirty="0" err="1"/>
              <a:t>HPGe</a:t>
            </a:r>
            <a:r>
              <a:rPr lang="sv-SE" sz="2000" dirty="0"/>
              <a:t>-detektorer för kvantifiering av markbeläggningen</a:t>
            </a:r>
          </a:p>
          <a:p>
            <a:pPr eaLnBrk="1" hangingPunct="1"/>
            <a:r>
              <a:rPr lang="sv-SE" sz="2000" dirty="0"/>
              <a:t>Ett flertal olika handinstrument</a:t>
            </a:r>
          </a:p>
          <a:p>
            <a:pPr eaLnBrk="1" hangingPunct="1"/>
            <a:r>
              <a:rPr lang="sv-SE" sz="2000" dirty="0"/>
              <a:t>Två typer av luftprovtagare</a:t>
            </a:r>
          </a:p>
          <a:p>
            <a:pPr eaLnBrk="1" hangingPunct="1"/>
            <a:r>
              <a:rPr lang="sv-SE" sz="2000" dirty="0"/>
              <a:t>Ryggsäckssystem för sökning/kartläggning.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04" y="1"/>
            <a:ext cx="2615796" cy="195738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 descr="SimonLador10-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18" y="4395387"/>
            <a:ext cx="3856182" cy="24626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imonLador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60" y="4413099"/>
            <a:ext cx="1794422" cy="24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monLådor16 - ver2 - 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3100"/>
            <a:ext cx="3847644" cy="24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04" y="2133191"/>
            <a:ext cx="2615796" cy="20840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926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677" y="392286"/>
            <a:ext cx="7108825" cy="860425"/>
          </a:xfrm>
        </p:spPr>
        <p:txBody>
          <a:bodyPr/>
          <a:lstStyle/>
          <a:p>
            <a:pPr eaLnBrk="1" hangingPunct="1"/>
            <a:r>
              <a:rPr lang="sv-SE" sz="2400" dirty="0"/>
              <a:t>Mätning och analys på laboratorium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562" y="1769780"/>
            <a:ext cx="4006999" cy="27837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000" dirty="0"/>
              <a:t>Uppgifter på laboratorium</a:t>
            </a:r>
          </a:p>
          <a:p>
            <a:pPr eaLnBrk="1" hangingPunct="1">
              <a:buFontTx/>
              <a:buNone/>
            </a:pPr>
            <a:r>
              <a:rPr lang="sv-SE" sz="2000" dirty="0"/>
              <a:t>inkluderar bland annat: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sz="2000" dirty="0"/>
          </a:p>
          <a:p>
            <a:pPr eaLnBrk="1" hangingPunct="1"/>
            <a:r>
              <a:rPr lang="sv-SE" sz="2000" dirty="0"/>
              <a:t>Provberedning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Identifikation och kvantifiering av radioaktiva ämnen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Helkroppsmätning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Retrospektiv dosimetri</a:t>
            </a:r>
          </a:p>
        </p:txBody>
      </p:sp>
      <p:pic>
        <p:nvPicPr>
          <p:cNvPr id="7170" name="Picture 2" descr="C:\Users\simkar\Desktop\GammaLabmars06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35" y="1961155"/>
            <a:ext cx="4782220" cy="35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3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9342438" y="5945188"/>
            <a:ext cx="5635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9525" y="4992688"/>
            <a:ext cx="5111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2500">
                <a:solidFill>
                  <a:srgbClr val="000000"/>
                </a:solidFill>
                <a:cs typeface="Times New Roman" charset="0"/>
              </a:rPr>
              <a:t>	</a:t>
            </a:r>
            <a:endParaRPr lang="sv-SE">
              <a:solidFill>
                <a:srgbClr val="5A8E23"/>
              </a:solidFill>
              <a:cs typeface="Times New Roman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8150" y="3667740"/>
            <a:ext cx="5116513" cy="9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2500" dirty="0">
                <a:solidFill>
                  <a:srgbClr val="5A8E23"/>
                </a:solidFill>
                <a:cs typeface="Times New Roman" charset="0"/>
              </a:rPr>
              <a:t>	</a:t>
            </a:r>
            <a:endParaRPr lang="sv-SE" sz="2500" dirty="0">
              <a:solidFill>
                <a:srgbClr val="000000"/>
              </a:solidFill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2500" dirty="0">
                <a:solidFill>
                  <a:srgbClr val="000000"/>
                </a:solidFill>
              </a:rPr>
              <a:t>	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284788" y="3484563"/>
          <a:ext cx="3922712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CorelPhotoPaint.Image.6" r:id="rId3" imgW="11880116" imgH="8640000" progId="CorelPhotoPaint.Image.6">
                  <p:embed/>
                </p:oleObj>
              </mc:Choice>
              <mc:Fallback>
                <p:oleObj name="CorelPhotoPaint.Image.6" r:id="rId3" imgW="11880116" imgH="8640000" progId="CorelPhotoPaint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3484563"/>
                        <a:ext cx="3922712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6" descr="Helkroppslaboratorium på S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827088"/>
            <a:ext cx="39338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88142" y="738188"/>
            <a:ext cx="8365408" cy="1143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ctr"/>
          <a:lstStyle/>
          <a:p>
            <a:r>
              <a:rPr lang="sv-SE" sz="2400" b="1" dirty="0">
                <a:solidFill>
                  <a:srgbClr val="000000"/>
                </a:solidFill>
              </a:rPr>
              <a:t>Mätningar på människor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40658" y="1960383"/>
            <a:ext cx="4129548" cy="3414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v-SE" sz="2000" dirty="0">
                <a:solidFill>
                  <a:srgbClr val="000000"/>
                </a:solidFill>
                <a:cs typeface="Times New Roman" charset="0"/>
              </a:rPr>
              <a:t>Fem beredskapslaboratorier har stationära helkroppsräknare samt experter inom interndosimetri.</a:t>
            </a:r>
          </a:p>
          <a:p>
            <a:pPr eaLnBrk="1" hangingPunct="1"/>
            <a:endParaRPr lang="sv-SE" sz="2000" dirty="0">
              <a:solidFill>
                <a:srgbClr val="000000"/>
              </a:solidFill>
              <a:cs typeface="Times New Roman" charset="0"/>
            </a:endParaRPr>
          </a:p>
          <a:p>
            <a:pPr eaLnBrk="1" hangingPunct="1"/>
            <a:r>
              <a:rPr lang="sv-SE" sz="2000" dirty="0">
                <a:solidFill>
                  <a:srgbClr val="000000"/>
                </a:solidFill>
              </a:rPr>
              <a:t>Totalförsvarets forskningsinstitut (FOI) i Umeå förvaltar en mobil helkroppsräknare för SSM:s räkning.</a:t>
            </a:r>
          </a:p>
          <a:p>
            <a:pPr eaLnBrk="1" hangingPunct="1"/>
            <a:endParaRPr lang="sv-SE" sz="2000" dirty="0">
              <a:solidFill>
                <a:srgbClr val="000000"/>
              </a:solidFill>
              <a:cs typeface="Times New Roman" charset="0"/>
            </a:endParaRPr>
          </a:p>
          <a:p>
            <a:pPr eaLnBrk="1" hangingPunct="1"/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8EBB3D07-9411-48F3-BB39-4F57BC3AC6EB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9144"/>
            <a:ext cx="4762500" cy="3562350"/>
          </a:xfrm>
          <a:prstGeom prst="rect">
            <a:avLst/>
          </a:prstGeom>
        </p:spPr>
      </p:pic>
      <p:pic>
        <p:nvPicPr>
          <p:cNvPr id="17410" name="Picture 2" descr="IMG_05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4" y="-1"/>
            <a:ext cx="3217206" cy="472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IMG_1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13" y="2714625"/>
            <a:ext cx="1946752" cy="12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216148" y="9144"/>
            <a:ext cx="4706937" cy="4502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80165" tIns="40083" rIns="80165" bIns="40083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Övningar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54" y="3863977"/>
            <a:ext cx="1891945" cy="299402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7" y="3339881"/>
            <a:ext cx="4703368" cy="351811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926294" cy="304838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19" y="2127079"/>
            <a:ext cx="2043531" cy="3233910"/>
          </a:xfrm>
          <a:prstGeom prst="rect">
            <a:avLst/>
          </a:prstGeom>
        </p:spPr>
      </p:pic>
      <p:pic>
        <p:nvPicPr>
          <p:cNvPr id="17414" name="Picture 7" descr="IMG_04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6466"/>
            <a:ext cx="3310686" cy="21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8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9" y="570632"/>
            <a:ext cx="9431051" cy="6287368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27797" y="537029"/>
            <a:ext cx="7108825" cy="6386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sv-SE" dirty="0"/>
              <a:t>Kärnkraftsövning Havsörn 2013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93485" y="3236686"/>
            <a:ext cx="4934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860800" y="6416098"/>
            <a:ext cx="1393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49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824" y="734500"/>
            <a:ext cx="7108825" cy="860425"/>
          </a:xfrm>
        </p:spPr>
        <p:txBody>
          <a:bodyPr/>
          <a:lstStyle/>
          <a:p>
            <a:pPr eaLnBrk="1" hangingPunct="1"/>
            <a:r>
              <a:rPr lang="sv-SE" sz="2400" dirty="0"/>
              <a:t>Hur kan SSM ge stöd?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321" y="1993285"/>
            <a:ext cx="7108825" cy="3414713"/>
          </a:xfrm>
        </p:spPr>
        <p:txBody>
          <a:bodyPr/>
          <a:lstStyle/>
          <a:p>
            <a:pPr eaLnBrk="1" hangingPunct="1"/>
            <a:r>
              <a:rPr lang="sv-SE" sz="2000" dirty="0"/>
              <a:t>Råd om strålningsmätningar och strålskydd genom SSM:s tjänsteman i beredskap (</a:t>
            </a:r>
            <a:r>
              <a:rPr lang="sv-SE" sz="2000" dirty="0" err="1"/>
              <a:t>TiB</a:t>
            </a:r>
            <a:r>
              <a:rPr lang="sv-SE" sz="2000" dirty="0"/>
              <a:t>). Svar inom 10 minuter.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Mätning, provtagning och analys på plats i fält.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Bortforsling/omhändertagande av radioaktivt material (eventuellt).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Provmätning och analys på laboratorium.</a:t>
            </a:r>
          </a:p>
          <a:p>
            <a:pPr eaLnBrk="1" hangingPunct="1"/>
            <a:endParaRPr lang="sv-SE" sz="2000" dirty="0"/>
          </a:p>
          <a:p>
            <a:pPr eaLnBrk="1" hangingPunct="1"/>
            <a:r>
              <a:rPr lang="sv-SE" sz="2000" dirty="0"/>
              <a:t>Beredskapslaboratorierna har ingen jour och det kan därför ta tid innan mätningar </a:t>
            </a:r>
            <a:r>
              <a:rPr lang="sv-SE" sz="2000"/>
              <a:t>kan inledas.</a:t>
            </a:r>
            <a:endParaRPr lang="sv-SE" sz="2000" dirty="0"/>
          </a:p>
          <a:p>
            <a:pPr eaLnBrk="1" hangingPunct="1"/>
            <a:endParaRPr lang="sv-SE" dirty="0"/>
          </a:p>
          <a:p>
            <a:pPr eaLnBrk="1" hangingPunct="1"/>
            <a:endParaRPr lang="sv-SE" sz="21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816" y="734500"/>
            <a:ext cx="7108825" cy="860425"/>
          </a:xfrm>
        </p:spPr>
        <p:txBody>
          <a:bodyPr/>
          <a:lstStyle/>
          <a:p>
            <a:pPr eaLnBrk="1" hangingPunct="1"/>
            <a:r>
              <a:rPr lang="sv-SE" sz="2400" dirty="0"/>
              <a:t>Kontakt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484" y="1670817"/>
            <a:ext cx="7108825" cy="2180509"/>
          </a:xfrm>
        </p:spPr>
        <p:txBody>
          <a:bodyPr/>
          <a:lstStyle/>
          <a:p>
            <a:pPr eaLnBrk="1" hangingPunct="1"/>
            <a:r>
              <a:rPr lang="sv-SE" sz="2000" dirty="0"/>
              <a:t>All akut begäran om stöd från SSM eller SSM:s beredskapslaboratorier ska gå genom SSM:s tjänsteman i beredskap (</a:t>
            </a:r>
            <a:r>
              <a:rPr lang="sv-SE" sz="2000" dirty="0" err="1"/>
              <a:t>TiB</a:t>
            </a:r>
            <a:r>
              <a:rPr lang="sv-SE" sz="2000" dirty="0"/>
              <a:t>).</a:t>
            </a:r>
          </a:p>
          <a:p>
            <a:pPr eaLnBrk="1" hangingPunct="1"/>
            <a:r>
              <a:rPr lang="sv-SE" sz="2000" dirty="0"/>
              <a:t>SSM:s </a:t>
            </a:r>
            <a:r>
              <a:rPr lang="sv-SE" sz="2000" dirty="0" err="1"/>
              <a:t>TiB</a:t>
            </a:r>
            <a:r>
              <a:rPr lang="sv-SE" sz="2000" dirty="0"/>
              <a:t> nås på </a:t>
            </a:r>
            <a:r>
              <a:rPr lang="sv-SE" sz="2000" b="1" dirty="0"/>
              <a:t>08-454 24 66</a:t>
            </a:r>
            <a:r>
              <a:rPr lang="sv-SE" sz="2000" dirty="0"/>
              <a:t> (uppgift på  </a:t>
            </a:r>
            <a:r>
              <a:rPr lang="sv-SE" sz="2000" dirty="0">
                <a:hlinkClick r:id="rId2"/>
              </a:rPr>
              <a:t>www.ssm.se</a:t>
            </a:r>
            <a:r>
              <a:rPr lang="sv-SE" sz="2000" dirty="0"/>
              <a:t>) alt. </a:t>
            </a:r>
            <a:r>
              <a:rPr lang="sv-SE" sz="2000" b="1" dirty="0"/>
              <a:t>0771-800900</a:t>
            </a:r>
            <a:r>
              <a:rPr lang="sv-SE" sz="2000" dirty="0"/>
              <a:t>. Båda numren går till SOS Alarm.         Begär </a:t>
            </a:r>
            <a:r>
              <a:rPr lang="sv-SE" sz="2000" dirty="0" err="1"/>
              <a:t>TiB</a:t>
            </a:r>
            <a:r>
              <a:rPr lang="sv-SE" sz="2000" dirty="0"/>
              <a:t> vid SSM.</a:t>
            </a:r>
            <a:endParaRPr lang="sv-SE" sz="21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0484" y="3571107"/>
            <a:ext cx="71088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kern="0" dirty="0"/>
              <a:t>Kostnad för begärande myndighet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85735" y="4572409"/>
            <a:ext cx="7108825" cy="17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v-SE" sz="2000" kern="0" dirty="0"/>
              <a:t>Nej</a:t>
            </a:r>
          </a:p>
          <a:p>
            <a:pPr eaLnBrk="1" hangingPunct="1"/>
            <a:r>
              <a:rPr lang="sv-SE" sz="2000" kern="0" dirty="0"/>
              <a:t>I vissa fall kan dock verksamhetsutövare/ägare behöva betala  vissa omkostnader.</a:t>
            </a:r>
          </a:p>
          <a:p>
            <a:pPr marL="0" indent="0" eaLnBrk="1" hangingPunct="1">
              <a:buFontTx/>
              <a:buNone/>
            </a:pPr>
            <a:endParaRPr lang="sv-SE" sz="2000" kern="0" dirty="0"/>
          </a:p>
          <a:p>
            <a:pPr eaLnBrk="1" hangingPunct="1"/>
            <a:endParaRPr lang="sv-SE" kern="0" dirty="0"/>
          </a:p>
          <a:p>
            <a:pPr eaLnBrk="1" hangingPunct="1"/>
            <a:endParaRPr lang="sv-SE" kern="0" dirty="0"/>
          </a:p>
          <a:p>
            <a:pPr eaLnBrk="1" hangingPunct="1"/>
            <a:endParaRPr lang="sv-SE" sz="2100" kern="0" dirty="0"/>
          </a:p>
        </p:txBody>
      </p:sp>
    </p:spTree>
    <p:extLst>
      <p:ext uri="{BB962C8B-B14F-4D97-AF65-F5344CB8AC3E}">
        <p14:creationId xmlns:p14="http://schemas.microsoft.com/office/powerpoint/2010/main" val="14571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6" y="1118728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Innehåll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326" y="2292555"/>
            <a:ext cx="7034213" cy="3441495"/>
          </a:xfrm>
        </p:spPr>
        <p:txBody>
          <a:bodyPr/>
          <a:lstStyle/>
          <a:p>
            <a:pPr eaLnBrk="1" hangingPunct="1"/>
            <a:r>
              <a:rPr lang="sv-SE" sz="2400" dirty="0"/>
              <a:t>SSM:s uppgifter i strålskyddsberedskapen</a:t>
            </a:r>
          </a:p>
          <a:p>
            <a:pPr eaLnBrk="1" hangingPunct="1"/>
            <a:r>
              <a:rPr lang="sv-SE" sz="2400" dirty="0"/>
              <a:t>Den nationella organisationen för expertstöd</a:t>
            </a:r>
          </a:p>
          <a:p>
            <a:pPr eaLnBrk="1" hangingPunct="1"/>
            <a:r>
              <a:rPr lang="sv-SE" sz="2400" dirty="0"/>
              <a:t>Stöd, kontakt och kostnader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824" y="734500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Tack för uppmärksamheten!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321" y="1993285"/>
            <a:ext cx="7108825" cy="4053554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sz="2000" dirty="0"/>
          </a:p>
          <a:p>
            <a:pPr eaLnBrk="1" hangingPunct="1"/>
            <a:r>
              <a:rPr lang="sv-SE" sz="2400" dirty="0"/>
              <a:t>Frågor?</a:t>
            </a:r>
          </a:p>
          <a:p>
            <a:pPr marL="0" indent="0" eaLnBrk="1" hangingPunct="1">
              <a:buNone/>
            </a:pPr>
            <a:endParaRPr lang="sv-SE" sz="2000" dirty="0"/>
          </a:p>
          <a:p>
            <a:pPr marL="0" indent="0" eaLnBrk="1" hangingPunct="1">
              <a:buNone/>
            </a:pPr>
            <a:endParaRPr lang="sv-SE" sz="2000" dirty="0"/>
          </a:p>
          <a:p>
            <a:pPr marL="0" indent="0" eaLnBrk="1" hangingPunct="1">
              <a:buNone/>
            </a:pPr>
            <a:endParaRPr lang="sv-SE" sz="2000" dirty="0"/>
          </a:p>
          <a:p>
            <a:pPr marL="0" indent="0" algn="ctr" eaLnBrk="1" hangingPunct="1">
              <a:buNone/>
            </a:pPr>
            <a:r>
              <a:rPr lang="sv-SE" sz="2000" dirty="0"/>
              <a:t>Simon Karlsson</a:t>
            </a:r>
          </a:p>
          <a:p>
            <a:pPr marL="0" indent="0" algn="ctr" eaLnBrk="1" hangingPunct="1">
              <a:buNone/>
            </a:pPr>
            <a:r>
              <a:rPr lang="sv-SE" sz="2000" dirty="0"/>
              <a:t>Strålsäkerhetsmyndigheten</a:t>
            </a:r>
          </a:p>
          <a:p>
            <a:pPr marL="0" indent="0" algn="ctr" eaLnBrk="1" hangingPunct="1">
              <a:buNone/>
            </a:pPr>
            <a:r>
              <a:rPr lang="sv-SE" sz="2000" dirty="0">
                <a:hlinkClick r:id="rId2"/>
              </a:rPr>
              <a:t>simon.karlsson@ssm.se</a:t>
            </a:r>
            <a:endParaRPr lang="sv-SE" sz="2000" dirty="0"/>
          </a:p>
          <a:p>
            <a:pPr marL="0" indent="0" algn="ctr" eaLnBrk="1" hangingPunct="1">
              <a:buNone/>
            </a:pPr>
            <a:r>
              <a:rPr lang="sv-SE" sz="2000" dirty="0"/>
              <a:t>0708-441480</a:t>
            </a:r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sz="21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3D76C428-4A8D-4900-B386-556BF2A3665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19125" y="547689"/>
            <a:ext cx="8648699" cy="709612"/>
          </a:xfrm>
        </p:spPr>
        <p:txBody>
          <a:bodyPr/>
          <a:lstStyle/>
          <a:p>
            <a:pPr algn="ctr"/>
            <a:r>
              <a:rPr lang="sv-SE" sz="2000" dirty="0"/>
              <a:t>Förordning (2008:452) med instruktion för Strålsäkerhetsmyndigheten</a:t>
            </a: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19250"/>
            <a:ext cx="8648700" cy="4619318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15 §</a:t>
            </a:r>
            <a:r>
              <a:rPr lang="sv-SE" sz="1400" dirty="0"/>
              <a:t> Strålsäkerhetsmyndigheten ska inom den nationella strålskyddsberedskapen samordna de beredskapsåtgärder som krävs för att förebygga, </a:t>
            </a:r>
            <a:r>
              <a:rPr lang="sv-SE" sz="1400" b="1" dirty="0">
                <a:solidFill>
                  <a:schemeClr val="accent1"/>
                </a:solidFill>
              </a:rPr>
              <a:t>identifiera och detektera </a:t>
            </a:r>
            <a:r>
              <a:rPr lang="sv-SE" sz="1400" dirty="0"/>
              <a:t>nukleära eller radiologiska händelser som kan leda till skador på människors hälsa eller miljön.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Myndigheten ska i detta sammanhang: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1. </a:t>
            </a:r>
            <a:r>
              <a:rPr lang="sv-SE" sz="1400" b="1" dirty="0">
                <a:solidFill>
                  <a:schemeClr val="accent1"/>
                </a:solidFill>
              </a:rPr>
              <a:t>ge råd om strålskydd och sanering</a:t>
            </a:r>
            <a:r>
              <a:rPr lang="sv-SE" sz="1400" dirty="0"/>
              <a:t> efter utsläpp av radioaktiva ämnen, om en nukleär eller radiologisk nödsituation inträffar inom eller utom landet,</a:t>
            </a:r>
            <a:br>
              <a:rPr lang="sv-SE" sz="1400" dirty="0"/>
            </a:br>
            <a:endParaRPr lang="sv-SE" sz="1400" dirty="0"/>
          </a:p>
          <a:p>
            <a:pPr marL="0" indent="0">
              <a:buNone/>
            </a:pPr>
            <a:r>
              <a:rPr lang="sv-SE" sz="1400" dirty="0"/>
              <a:t>2. </a:t>
            </a:r>
            <a:r>
              <a:rPr lang="sv-SE" sz="1400" b="1" dirty="0">
                <a:solidFill>
                  <a:schemeClr val="accent1"/>
                </a:solidFill>
              </a:rPr>
              <a:t>upprätthålla och leda en nationell organisation för expertstöd</a:t>
            </a:r>
            <a:r>
              <a:rPr lang="sv-SE" sz="1400" b="1" dirty="0"/>
              <a:t> </a:t>
            </a:r>
            <a:r>
              <a:rPr lang="sv-SE" sz="1400" dirty="0"/>
              <a:t>vid nukleära och radiologiska nödsituationer</a:t>
            </a:r>
          </a:p>
          <a:p>
            <a:pPr marL="0" indent="0">
              <a:buNone/>
            </a:pPr>
            <a:br>
              <a:rPr lang="sv-SE" sz="1400" dirty="0"/>
            </a:br>
            <a:r>
              <a:rPr lang="sv-SE" sz="1400" dirty="0"/>
              <a:t>3. svara för teknisk rådgivning till de myndigheter som är ansvariga för hanteringen av konsekvenserna av en olycka i kärnteknisk verksamhet, om den inträffar inom eller utom landet</a:t>
            </a:r>
          </a:p>
          <a:p>
            <a:pPr marL="0" indent="0">
              <a:buNone/>
            </a:pPr>
            <a:br>
              <a:rPr lang="sv-SE" sz="1400" dirty="0"/>
            </a:br>
            <a:r>
              <a:rPr lang="sv-SE" sz="1400" dirty="0"/>
              <a:t>4. svara för expertkompetens samt kunskaps- och beslutsunderlag inom strålskyddsområdet inklusive spridningsprognoser och strålskyddsbedömningar, och</a:t>
            </a:r>
          </a:p>
          <a:p>
            <a:pPr marL="0" indent="0">
              <a:buNone/>
            </a:pPr>
            <a:br>
              <a:rPr lang="sv-SE" sz="1400" dirty="0"/>
            </a:br>
            <a:r>
              <a:rPr lang="sv-SE" sz="1400" dirty="0"/>
              <a:t>5. </a:t>
            </a:r>
            <a:r>
              <a:rPr lang="sv-SE" sz="1400" b="1" dirty="0">
                <a:solidFill>
                  <a:schemeClr val="accent1"/>
                </a:solidFill>
              </a:rPr>
              <a:t>upprätthålla förmåga att inom strålskyddsområdet genomföra mätning, provtagning och analys i fält. </a:t>
            </a:r>
            <a:br>
              <a:rPr lang="sv-SE" sz="1400" b="1" dirty="0">
                <a:solidFill>
                  <a:schemeClr val="accent1"/>
                </a:solidFill>
              </a:rPr>
            </a:br>
            <a:br>
              <a:rPr lang="sv-SE" sz="1400" dirty="0"/>
            </a:b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1570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elkroppslaboratorium på 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7602">
            <a:off x="4721651" y="623113"/>
            <a:ext cx="2911475" cy="18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98475" y="1082674"/>
            <a:ext cx="3960581" cy="523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defTabSz="1042988">
              <a:lnSpc>
                <a:spcPct val="95000"/>
              </a:lnSpc>
            </a:pPr>
            <a:endParaRPr lang="sv-SE" sz="3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96642" y="1862220"/>
            <a:ext cx="4062413" cy="1923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113" tIns="40827" rIns="83113" bIns="40827" anchor="ctr"/>
          <a:lstStyle/>
          <a:p>
            <a:r>
              <a:rPr lang="sv-SE" sz="2400" b="1" dirty="0">
                <a:solidFill>
                  <a:srgbClr val="9A2D98"/>
                </a:solidFill>
                <a:latin typeface="Arial" pitchFamily="34" charset="0"/>
              </a:rPr>
              <a:t>Nationell organisation för expertstöd</a:t>
            </a:r>
            <a:r>
              <a:rPr lang="sv-SE" sz="2400" dirty="0">
                <a:solidFill>
                  <a:srgbClr val="9A2D98"/>
                </a:solidFill>
                <a:latin typeface="Arial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itchFamily="34" charset="0"/>
              </a:rPr>
              <a:t>vid nukleära och radiologiska nödsituationer</a:t>
            </a:r>
          </a:p>
        </p:txBody>
      </p:sp>
      <p:pic>
        <p:nvPicPr>
          <p:cNvPr id="22534" name="Picture 11" descr="G:\Strålskydd\Beredskap\Bildarkiv\Beredskapsbilen 2010\_MG_2566_4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6692">
            <a:off x="4592637" y="3810001"/>
            <a:ext cx="3019425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6" descr="polishelikopter_300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920">
            <a:off x="7250113" y="512763"/>
            <a:ext cx="2466975" cy="177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7" descr="sg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3" y="2127250"/>
            <a:ext cx="2484438" cy="164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3" descr="Bertil 001-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910">
            <a:off x="7020799" y="4736306"/>
            <a:ext cx="2565400" cy="163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1645">
            <a:off x="7122042" y="2661068"/>
            <a:ext cx="2405063" cy="165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867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6" y="770383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Beredskapslaboratorier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326" y="1915182"/>
            <a:ext cx="7034213" cy="3441495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SSM har tecknat avtal med universitet, myndigheter och företag som kan bidra med mät- och analysförmåga vid en händelse med radiologiska konsekvenser. </a:t>
            </a:r>
          </a:p>
          <a:p>
            <a:pPr eaLnBrk="1" hangingPunct="1"/>
            <a:r>
              <a:rPr lang="sv-SE" sz="2400" dirty="0"/>
              <a:t>I första hand har befintlig förmåga avtalats.</a:t>
            </a:r>
          </a:p>
          <a:p>
            <a:pPr eaLnBrk="1" hangingPunct="1"/>
            <a:r>
              <a:rPr lang="sv-SE" altLang="sv-SE" sz="2400" dirty="0"/>
              <a:t>Ingående aktörer ska upprätthålla en beredskapsorganisation, säkerställa personalens kompetens samt hålla nödvändig utrustning insatsberedd.</a:t>
            </a:r>
          </a:p>
          <a:p>
            <a:pPr eaLnBrk="1" hangingPunct="1"/>
            <a:r>
              <a:rPr lang="sv-SE" altLang="sv-SE" sz="2400" dirty="0"/>
              <a:t>Beredskapslaboratorierna har ingen jourgång.</a:t>
            </a:r>
          </a:p>
          <a:p>
            <a:pPr eaLnBrk="1" hangingPunct="1"/>
            <a:endParaRPr lang="sv-SE" sz="2400" dirty="0"/>
          </a:p>
          <a:p>
            <a:pPr marL="0" indent="0" eaLnBrk="1" hangingPunct="1">
              <a:buNone/>
            </a:pP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6" y="770383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Utrustning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326" y="1915182"/>
            <a:ext cx="7034213" cy="3441495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SSM vidmakthåller tillräcklig utrustningsnivå på beredskapslaboratorierna för att klara uppgifterna i avtalen. </a:t>
            </a:r>
          </a:p>
          <a:p>
            <a:pPr eaLnBrk="1" hangingPunct="1"/>
            <a:r>
              <a:rPr lang="sv-SE" altLang="sv-SE" sz="2400" dirty="0"/>
              <a:t>Ett viktigt mål är att standardisera utrustningen inom organisationen. Ett ytterligare mål är att, i möjligaste mån, använda väl beprövad och testad utrustning som är kommersiellt tillgänglig</a:t>
            </a:r>
          </a:p>
          <a:p>
            <a:pPr marL="0" indent="0" eaLnBrk="1" hangingPunct="1">
              <a:buNone/>
            </a:pPr>
            <a:endParaRPr lang="sv-SE" altLang="sv-SE" sz="2400" dirty="0"/>
          </a:p>
          <a:p>
            <a:pPr eaLnBrk="1" hangingPunct="1"/>
            <a:endParaRPr lang="sv-SE" sz="2400" dirty="0"/>
          </a:p>
          <a:p>
            <a:pPr marL="0" indent="0" eaLnBrk="1" hangingPunct="1">
              <a:buNone/>
            </a:pP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6" y="770383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Gemensamma metoder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326" y="1915182"/>
            <a:ext cx="7216103" cy="3441495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SSM driver ett projekt, beredskapsmetodprojektet, som syftar till att ta fram gemensamma metoder för mätning, analys och tillvägagångssätt vid radiologiska eller nukleära nödsituationer. </a:t>
            </a:r>
          </a:p>
          <a:p>
            <a:pPr eaLnBrk="1" hangingPunct="1"/>
            <a:r>
              <a:rPr lang="sv-SE" altLang="sv-SE" sz="2400" dirty="0"/>
              <a:t>Projektet drivs i samarbete med samverkande myndigheter och beredskapslaboratorierna. Resultatet publiceras löpande i en ”Beredskapsmetodhandbok”.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endParaRPr lang="sv-SE" sz="2400" dirty="0"/>
          </a:p>
          <a:p>
            <a:pPr marL="0" indent="0" eaLnBrk="1" hangingPunct="1">
              <a:buNone/>
            </a:pP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6" y="770383"/>
            <a:ext cx="7108825" cy="860425"/>
          </a:xfrm>
        </p:spPr>
        <p:txBody>
          <a:bodyPr/>
          <a:lstStyle/>
          <a:p>
            <a:pPr eaLnBrk="1" hangingPunct="1"/>
            <a:r>
              <a:rPr lang="sv-SE" dirty="0"/>
              <a:t>Utbildning och övning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326" y="1915182"/>
            <a:ext cx="7216103" cy="34414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v-SE" altLang="sv-SE" sz="2400" dirty="0"/>
              <a:t>SSM arrangerar flera utbildningar och övningar för beredskapslaboratorierna varje år med syfte att </a:t>
            </a:r>
          </a:p>
          <a:p>
            <a:pPr eaLnBrk="1" hangingPunct="1"/>
            <a:r>
              <a:rPr lang="sv-SE" altLang="sv-SE" sz="2400" dirty="0"/>
              <a:t>upprätthålla och öka kompetensen inom mätning och analys genom utbildning och jämförelsemätningar</a:t>
            </a:r>
          </a:p>
          <a:p>
            <a:pPr eaLnBrk="1" hangingPunct="1"/>
            <a:r>
              <a:rPr lang="sv-SE" altLang="sv-SE" sz="2400" dirty="0"/>
              <a:t>upprätthålla och vidareutveckla förmågan att agera gemensamt genom övning samt</a:t>
            </a:r>
          </a:p>
          <a:p>
            <a:pPr eaLnBrk="1" hangingPunct="1"/>
            <a:r>
              <a:rPr lang="sv-SE" altLang="sv-SE" sz="2400" dirty="0"/>
              <a:t>vidareutveckla förmågan att ta emot och tillhandahålla internationella stödresurser.</a:t>
            </a:r>
          </a:p>
          <a:p>
            <a:pPr marL="0" indent="0" eaLnBrk="1" hangingPunct="1">
              <a:buNone/>
            </a:pP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Sida </a:t>
            </a:r>
            <a:fld id="{2587CB7E-C602-43BE-964A-BD6E93AF2F97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25663" y="584200"/>
            <a:ext cx="1998662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96013" y="873125"/>
            <a:ext cx="3556000" cy="8270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Totalförsvarets forskningsinstitut i Umeå</a:t>
            </a:r>
            <a:endParaRPr lang="en-GB" sz="1100" b="1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100">
                <a:solidFill>
                  <a:srgbClr val="000000"/>
                </a:solidFill>
              </a:rPr>
              <a:t>Mobil och stationär helkroppsräknare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Omfattande resurser för laboratoriemätningar</a:t>
            </a: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Fordon för strålningsmätning</a:t>
            </a:r>
            <a:r>
              <a:rPr lang="en-GB" sz="1100">
                <a:solidFill>
                  <a:srgbClr val="000000"/>
                </a:solidFill>
              </a:rPr>
              <a:t> (bil)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333399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100">
              <a:solidFill>
                <a:srgbClr val="333399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100">
              <a:solidFill>
                <a:srgbClr val="AF88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AF88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203950" y="2997200"/>
            <a:ext cx="3548063" cy="11811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 dirty="0" err="1">
                <a:solidFill>
                  <a:srgbClr val="000000"/>
                </a:solidFill>
              </a:rPr>
              <a:t>Strålsäkerhetsmyndigheten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i</a:t>
            </a:r>
            <a:r>
              <a:rPr lang="en-GB" sz="1200" b="1" dirty="0">
                <a:solidFill>
                  <a:srgbClr val="000000"/>
                </a:solidFill>
              </a:rPr>
              <a:t> Stockholm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b="1" dirty="0">
                <a:solidFill>
                  <a:srgbClr val="FF3300"/>
                </a:solidFill>
              </a:rPr>
              <a:t>Nationell samordning av expertstöd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Stationär helkroppsräknare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Resurser för laboratoriemätningar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Fordon för strålningsmätning (bil)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Flygmätningar med helikopter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sv-SE" sz="1100" dirty="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sv-SE" sz="1100" dirty="0">
              <a:solidFill>
                <a:srgbClr val="000000"/>
              </a:solidFill>
              <a:latin typeface="Gill Alt One MT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03950" y="5049838"/>
            <a:ext cx="3548063" cy="10429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Studsvik AB i Nyköping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Stationär helkroppsräknare</a:t>
            </a: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100">
                <a:solidFill>
                  <a:srgbClr val="000000"/>
                </a:solidFill>
              </a:rPr>
              <a:t>Resuser för att omhänderta och lagra strålkällor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Omfattande resurser för laboratoriemätningar</a:t>
            </a: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Grundläggande resurser för fältmätningar</a:t>
            </a: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333399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5575" y="2971800"/>
            <a:ext cx="3432175" cy="8493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Linköpings universitet i Linköping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Retrospektiv dosimetri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Resurser för laboratoriemätningar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Grundläggande resurser för fältmätningar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333399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5575" y="3951288"/>
            <a:ext cx="3432175" cy="83105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 dirty="0" err="1">
                <a:solidFill>
                  <a:srgbClr val="000000"/>
                </a:solidFill>
              </a:rPr>
              <a:t>Göteborgs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universitet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i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Göteborg</a:t>
            </a:r>
            <a:endParaRPr lang="en-GB" sz="1200" b="1" dirty="0">
              <a:solidFill>
                <a:srgbClr val="000000"/>
              </a:solidFill>
            </a:endParaRPr>
          </a:p>
          <a:p>
            <a:pPr marL="300038" indent="-300038" defTabSz="801688" eaLnBrk="0" hangingPunct="0"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Stationär helkroppsräknare</a:t>
            </a:r>
            <a:endParaRPr lang="en-GB" sz="1100" dirty="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Basresurser för laboratoriemätningar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Fordon för strålningsmätning (släp)</a:t>
            </a:r>
            <a:endParaRPr lang="en-GB" sz="1100" dirty="0">
              <a:solidFill>
                <a:srgbClr val="333399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100" dirty="0">
              <a:solidFill>
                <a:srgbClr val="333399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 dirty="0">
              <a:solidFill>
                <a:srgbClr val="333399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5575" y="5084764"/>
            <a:ext cx="3432175" cy="86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 dirty="0" err="1">
                <a:solidFill>
                  <a:srgbClr val="000000"/>
                </a:solidFill>
              </a:rPr>
              <a:t>Lunds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universitet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i</a:t>
            </a:r>
            <a:r>
              <a:rPr lang="en-GB" sz="1200" b="1" dirty="0">
                <a:solidFill>
                  <a:srgbClr val="000000"/>
                </a:solidFill>
              </a:rPr>
              <a:t> Malmö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Stationär helkroppsräknare</a:t>
            </a:r>
            <a:endParaRPr lang="en-GB" sz="1100" dirty="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Omfattande resurser för laboratoriemätningar</a:t>
            </a:r>
            <a:endParaRPr lang="en-GB" sz="1100" dirty="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Fordon för strålningsmätning (bil &amp; släp)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203950" y="1844675"/>
            <a:ext cx="3548063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Sveriges lantbruksuniversitet i Uppsala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Basresurser för laboratoriemätningar</a:t>
            </a:r>
            <a:endParaRPr lang="en-GB" sz="110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5575" y="2055813"/>
            <a:ext cx="3432175" cy="79216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Sveriges meteorologiska och hydrologiska </a:t>
            </a:r>
          </a:p>
          <a:p>
            <a:pPr marL="300038" indent="-300038" defTabSz="801688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institut i Norrköping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100">
                <a:solidFill>
                  <a:srgbClr val="000000"/>
                </a:solidFill>
              </a:rPr>
              <a:t>Väderprognoser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100">
                <a:solidFill>
                  <a:srgbClr val="000000"/>
                </a:solidFill>
              </a:rPr>
              <a:t>Spridningsberäkningar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203950" y="4292600"/>
            <a:ext cx="3548063" cy="647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 dirty="0" err="1">
                <a:solidFill>
                  <a:srgbClr val="000000"/>
                </a:solidFill>
              </a:rPr>
              <a:t>Totalförsvarets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forskningsinstitut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i</a:t>
            </a:r>
            <a:r>
              <a:rPr lang="en-GB" sz="1200" b="1" dirty="0">
                <a:solidFill>
                  <a:srgbClr val="000000"/>
                </a:solidFill>
              </a:rPr>
              <a:t> Stockholm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 dirty="0">
                <a:solidFill>
                  <a:srgbClr val="000000"/>
                </a:solidFill>
              </a:rPr>
              <a:t>Basresurser för laboratoriemätningar</a:t>
            </a:r>
            <a:endParaRPr lang="en-GB" sz="1100" dirty="0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100" dirty="0" err="1">
                <a:solidFill>
                  <a:srgbClr val="000000"/>
                </a:solidFill>
              </a:rPr>
              <a:t>Fordon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  <a:r>
              <a:rPr lang="en-GB" sz="1100" dirty="0" err="1">
                <a:solidFill>
                  <a:srgbClr val="000000"/>
                </a:solidFill>
              </a:rPr>
              <a:t>för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  <a:r>
              <a:rPr lang="en-GB" sz="1100" dirty="0" err="1">
                <a:solidFill>
                  <a:srgbClr val="000000"/>
                </a:solidFill>
              </a:rPr>
              <a:t>strålningsmätning</a:t>
            </a:r>
            <a:r>
              <a:rPr lang="en-GB" sz="1100" dirty="0">
                <a:solidFill>
                  <a:srgbClr val="000000"/>
                </a:solidFill>
              </a:rPr>
              <a:t> (</a:t>
            </a:r>
            <a:r>
              <a:rPr lang="en-GB" sz="1100" dirty="0" err="1">
                <a:solidFill>
                  <a:srgbClr val="000000"/>
                </a:solidFill>
              </a:rPr>
              <a:t>släp</a:t>
            </a:r>
            <a:r>
              <a:rPr lang="en-GB" sz="1100" dirty="0">
                <a:solidFill>
                  <a:srgbClr val="000000"/>
                </a:solidFill>
              </a:rPr>
              <a:t>)</a:t>
            </a: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10300" y="2420938"/>
            <a:ext cx="3541713" cy="46196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1557" tIns="31557" rIns="31557" bIns="31557"/>
          <a:lstStyle/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200" b="1">
                <a:solidFill>
                  <a:srgbClr val="000000"/>
                </a:solidFill>
              </a:rPr>
              <a:t>Sveriges geologiska undersökning i Uppsala</a:t>
            </a:r>
            <a:endParaRPr lang="en-GB" sz="1100" b="1">
              <a:solidFill>
                <a:srgbClr val="000000"/>
              </a:solidFill>
            </a:endParaRPr>
          </a:p>
          <a:p>
            <a:pPr marL="300038" indent="-300038" defTabSz="8016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v-SE" sz="1100">
                <a:solidFill>
                  <a:srgbClr val="000000"/>
                </a:solidFill>
              </a:rPr>
              <a:t>Flygmätningar med flygplan</a:t>
            </a:r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3986213" y="3298825"/>
            <a:ext cx="804862" cy="944563"/>
          </a:xfrm>
          <a:custGeom>
            <a:avLst/>
            <a:gdLst>
              <a:gd name="T0" fmla="*/ 2147483647 w 547"/>
              <a:gd name="T1" fmla="*/ 2147483647 h 656"/>
              <a:gd name="T2" fmla="*/ 2147483647 w 547"/>
              <a:gd name="T3" fmla="*/ 2147483647 h 656"/>
              <a:gd name="T4" fmla="*/ 0 w 547"/>
              <a:gd name="T5" fmla="*/ 2147483647 h 656"/>
              <a:gd name="T6" fmla="*/ 2147483647 w 547"/>
              <a:gd name="T7" fmla="*/ 2147483647 h 656"/>
              <a:gd name="T8" fmla="*/ 2147483647 w 547"/>
              <a:gd name="T9" fmla="*/ 2147483647 h 656"/>
              <a:gd name="T10" fmla="*/ 2147483647 w 547"/>
              <a:gd name="T11" fmla="*/ 2147483647 h 656"/>
              <a:gd name="T12" fmla="*/ 2147483647 w 547"/>
              <a:gd name="T13" fmla="*/ 2147483647 h 656"/>
              <a:gd name="T14" fmla="*/ 2147483647 w 547"/>
              <a:gd name="T15" fmla="*/ 2147483647 h 656"/>
              <a:gd name="T16" fmla="*/ 2147483647 w 547"/>
              <a:gd name="T17" fmla="*/ 2147483647 h 656"/>
              <a:gd name="T18" fmla="*/ 2147483647 w 547"/>
              <a:gd name="T19" fmla="*/ 2147483647 h 656"/>
              <a:gd name="T20" fmla="*/ 2147483647 w 547"/>
              <a:gd name="T21" fmla="*/ 2147483647 h 656"/>
              <a:gd name="T22" fmla="*/ 2147483647 w 547"/>
              <a:gd name="T23" fmla="*/ 2147483647 h 656"/>
              <a:gd name="T24" fmla="*/ 2147483647 w 547"/>
              <a:gd name="T25" fmla="*/ 2147483647 h 656"/>
              <a:gd name="T26" fmla="*/ 2147483647 w 547"/>
              <a:gd name="T27" fmla="*/ 2147483647 h 656"/>
              <a:gd name="T28" fmla="*/ 2147483647 w 547"/>
              <a:gd name="T29" fmla="*/ 2147483647 h 656"/>
              <a:gd name="T30" fmla="*/ 2147483647 w 547"/>
              <a:gd name="T31" fmla="*/ 2147483647 h 656"/>
              <a:gd name="T32" fmla="*/ 2147483647 w 547"/>
              <a:gd name="T33" fmla="*/ 2147483647 h 656"/>
              <a:gd name="T34" fmla="*/ 2147483647 w 547"/>
              <a:gd name="T35" fmla="*/ 2147483647 h 656"/>
              <a:gd name="T36" fmla="*/ 2147483647 w 547"/>
              <a:gd name="T37" fmla="*/ 2147483647 h 656"/>
              <a:gd name="T38" fmla="*/ 2147483647 w 547"/>
              <a:gd name="T39" fmla="*/ 2147483647 h 656"/>
              <a:gd name="T40" fmla="*/ 2147483647 w 547"/>
              <a:gd name="T41" fmla="*/ 2147483647 h 656"/>
              <a:gd name="T42" fmla="*/ 2147483647 w 547"/>
              <a:gd name="T43" fmla="*/ 2147483647 h 656"/>
              <a:gd name="T44" fmla="*/ 2147483647 w 547"/>
              <a:gd name="T45" fmla="*/ 2147483647 h 656"/>
              <a:gd name="T46" fmla="*/ 2147483647 w 547"/>
              <a:gd name="T47" fmla="*/ 2147483647 h 656"/>
              <a:gd name="T48" fmla="*/ 2147483647 w 547"/>
              <a:gd name="T49" fmla="*/ 2147483647 h 656"/>
              <a:gd name="T50" fmla="*/ 2147483647 w 547"/>
              <a:gd name="T51" fmla="*/ 2147483647 h 656"/>
              <a:gd name="T52" fmla="*/ 2147483647 w 547"/>
              <a:gd name="T53" fmla="*/ 2147483647 h 656"/>
              <a:gd name="T54" fmla="*/ 2147483647 w 547"/>
              <a:gd name="T55" fmla="*/ 2147483647 h 656"/>
              <a:gd name="T56" fmla="*/ 2147483647 w 547"/>
              <a:gd name="T57" fmla="*/ 2147483647 h 656"/>
              <a:gd name="T58" fmla="*/ 2147483647 w 547"/>
              <a:gd name="T59" fmla="*/ 2147483647 h 656"/>
              <a:gd name="T60" fmla="*/ 2147483647 w 547"/>
              <a:gd name="T61" fmla="*/ 2147483647 h 656"/>
              <a:gd name="T62" fmla="*/ 2147483647 w 547"/>
              <a:gd name="T63" fmla="*/ 2147483647 h 656"/>
              <a:gd name="T64" fmla="*/ 2147483647 w 547"/>
              <a:gd name="T65" fmla="*/ 2147483647 h 656"/>
              <a:gd name="T66" fmla="*/ 2147483647 w 547"/>
              <a:gd name="T67" fmla="*/ 2147483647 h 656"/>
              <a:gd name="T68" fmla="*/ 2147483647 w 547"/>
              <a:gd name="T69" fmla="*/ 2147483647 h 656"/>
              <a:gd name="T70" fmla="*/ 2147483647 w 547"/>
              <a:gd name="T71" fmla="*/ 2147483647 h 656"/>
              <a:gd name="T72" fmla="*/ 2147483647 w 547"/>
              <a:gd name="T73" fmla="*/ 2147483647 h 656"/>
              <a:gd name="T74" fmla="*/ 2147483647 w 547"/>
              <a:gd name="T75" fmla="*/ 0 h 6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7"/>
              <a:gd name="T115" fmla="*/ 0 h 656"/>
              <a:gd name="T116" fmla="*/ 547 w 547"/>
              <a:gd name="T117" fmla="*/ 656 h 6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7" h="656">
                <a:moveTo>
                  <a:pt x="7" y="0"/>
                </a:moveTo>
                <a:lnTo>
                  <a:pt x="6" y="29"/>
                </a:lnTo>
                <a:lnTo>
                  <a:pt x="10" y="45"/>
                </a:lnTo>
                <a:lnTo>
                  <a:pt x="3" y="66"/>
                </a:lnTo>
                <a:lnTo>
                  <a:pt x="7" y="124"/>
                </a:lnTo>
                <a:lnTo>
                  <a:pt x="0" y="151"/>
                </a:lnTo>
                <a:lnTo>
                  <a:pt x="7" y="170"/>
                </a:lnTo>
                <a:lnTo>
                  <a:pt x="18" y="181"/>
                </a:lnTo>
                <a:lnTo>
                  <a:pt x="29" y="175"/>
                </a:lnTo>
                <a:lnTo>
                  <a:pt x="52" y="198"/>
                </a:lnTo>
                <a:lnTo>
                  <a:pt x="80" y="269"/>
                </a:lnTo>
                <a:lnTo>
                  <a:pt x="71" y="281"/>
                </a:lnTo>
                <a:lnTo>
                  <a:pt x="40" y="311"/>
                </a:lnTo>
                <a:lnTo>
                  <a:pt x="24" y="330"/>
                </a:lnTo>
                <a:lnTo>
                  <a:pt x="42" y="329"/>
                </a:lnTo>
                <a:lnTo>
                  <a:pt x="66" y="370"/>
                </a:lnTo>
                <a:lnTo>
                  <a:pt x="90" y="421"/>
                </a:lnTo>
                <a:lnTo>
                  <a:pt x="121" y="446"/>
                </a:lnTo>
                <a:lnTo>
                  <a:pt x="158" y="513"/>
                </a:lnTo>
                <a:lnTo>
                  <a:pt x="154" y="530"/>
                </a:lnTo>
                <a:lnTo>
                  <a:pt x="170" y="536"/>
                </a:lnTo>
                <a:lnTo>
                  <a:pt x="212" y="583"/>
                </a:lnTo>
                <a:lnTo>
                  <a:pt x="235" y="633"/>
                </a:lnTo>
                <a:lnTo>
                  <a:pt x="261" y="621"/>
                </a:lnTo>
                <a:lnTo>
                  <a:pt x="286" y="609"/>
                </a:lnTo>
                <a:lnTo>
                  <a:pt x="303" y="614"/>
                </a:lnTo>
                <a:lnTo>
                  <a:pt x="335" y="630"/>
                </a:lnTo>
                <a:lnTo>
                  <a:pt x="352" y="652"/>
                </a:lnTo>
                <a:lnTo>
                  <a:pt x="379" y="655"/>
                </a:lnTo>
                <a:lnTo>
                  <a:pt x="409" y="648"/>
                </a:lnTo>
                <a:lnTo>
                  <a:pt x="410" y="648"/>
                </a:lnTo>
                <a:lnTo>
                  <a:pt x="420" y="592"/>
                </a:lnTo>
                <a:lnTo>
                  <a:pt x="424" y="588"/>
                </a:lnTo>
                <a:lnTo>
                  <a:pt x="451" y="595"/>
                </a:lnTo>
                <a:lnTo>
                  <a:pt x="477" y="601"/>
                </a:lnTo>
                <a:lnTo>
                  <a:pt x="482" y="602"/>
                </a:lnTo>
                <a:lnTo>
                  <a:pt x="503" y="598"/>
                </a:lnTo>
                <a:lnTo>
                  <a:pt x="523" y="586"/>
                </a:lnTo>
                <a:lnTo>
                  <a:pt x="546" y="587"/>
                </a:lnTo>
                <a:lnTo>
                  <a:pt x="524" y="550"/>
                </a:lnTo>
                <a:lnTo>
                  <a:pt x="493" y="491"/>
                </a:lnTo>
                <a:lnTo>
                  <a:pt x="487" y="479"/>
                </a:lnTo>
                <a:lnTo>
                  <a:pt x="497" y="473"/>
                </a:lnTo>
                <a:lnTo>
                  <a:pt x="519" y="460"/>
                </a:lnTo>
                <a:lnTo>
                  <a:pt x="523" y="443"/>
                </a:lnTo>
                <a:lnTo>
                  <a:pt x="509" y="423"/>
                </a:lnTo>
                <a:lnTo>
                  <a:pt x="476" y="371"/>
                </a:lnTo>
                <a:lnTo>
                  <a:pt x="470" y="361"/>
                </a:lnTo>
                <a:lnTo>
                  <a:pt x="451" y="365"/>
                </a:lnTo>
                <a:lnTo>
                  <a:pt x="437" y="352"/>
                </a:lnTo>
                <a:lnTo>
                  <a:pt x="433" y="333"/>
                </a:lnTo>
                <a:lnTo>
                  <a:pt x="411" y="275"/>
                </a:lnTo>
                <a:lnTo>
                  <a:pt x="384" y="233"/>
                </a:lnTo>
                <a:lnTo>
                  <a:pt x="374" y="231"/>
                </a:lnTo>
                <a:lnTo>
                  <a:pt x="364" y="220"/>
                </a:lnTo>
                <a:lnTo>
                  <a:pt x="357" y="229"/>
                </a:lnTo>
                <a:lnTo>
                  <a:pt x="349" y="233"/>
                </a:lnTo>
                <a:lnTo>
                  <a:pt x="341" y="231"/>
                </a:lnTo>
                <a:lnTo>
                  <a:pt x="329" y="218"/>
                </a:lnTo>
                <a:lnTo>
                  <a:pt x="314" y="214"/>
                </a:lnTo>
                <a:lnTo>
                  <a:pt x="303" y="203"/>
                </a:lnTo>
                <a:lnTo>
                  <a:pt x="291" y="203"/>
                </a:lnTo>
                <a:lnTo>
                  <a:pt x="275" y="187"/>
                </a:lnTo>
                <a:lnTo>
                  <a:pt x="246" y="182"/>
                </a:lnTo>
                <a:lnTo>
                  <a:pt x="193" y="179"/>
                </a:lnTo>
                <a:lnTo>
                  <a:pt x="172" y="183"/>
                </a:lnTo>
                <a:lnTo>
                  <a:pt x="162" y="189"/>
                </a:lnTo>
                <a:lnTo>
                  <a:pt x="156" y="179"/>
                </a:lnTo>
                <a:lnTo>
                  <a:pt x="154" y="152"/>
                </a:lnTo>
                <a:lnTo>
                  <a:pt x="142" y="130"/>
                </a:lnTo>
                <a:lnTo>
                  <a:pt x="124" y="90"/>
                </a:lnTo>
                <a:lnTo>
                  <a:pt x="88" y="48"/>
                </a:lnTo>
                <a:lnTo>
                  <a:pt x="76" y="28"/>
                </a:lnTo>
                <a:lnTo>
                  <a:pt x="69" y="18"/>
                </a:lnTo>
                <a:lnTo>
                  <a:pt x="53" y="13"/>
                </a:lnTo>
                <a:lnTo>
                  <a:pt x="7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5091113" y="4041775"/>
            <a:ext cx="49212" cy="84138"/>
          </a:xfrm>
          <a:custGeom>
            <a:avLst/>
            <a:gdLst>
              <a:gd name="T0" fmla="*/ 2147483647 w 34"/>
              <a:gd name="T1" fmla="*/ 2147483647 h 60"/>
              <a:gd name="T2" fmla="*/ 0 w 34"/>
              <a:gd name="T3" fmla="*/ 0 h 60"/>
              <a:gd name="T4" fmla="*/ 2147483647 w 34"/>
              <a:gd name="T5" fmla="*/ 2147483647 h 60"/>
              <a:gd name="T6" fmla="*/ 2147483647 w 34"/>
              <a:gd name="T7" fmla="*/ 2147483647 h 60"/>
              <a:gd name="T8" fmla="*/ 2147483647 w 34"/>
              <a:gd name="T9" fmla="*/ 2147483647 h 60"/>
              <a:gd name="T10" fmla="*/ 2147483647 w 34"/>
              <a:gd name="T11" fmla="*/ 2147483647 h 60"/>
              <a:gd name="T12" fmla="*/ 2147483647 w 34"/>
              <a:gd name="T13" fmla="*/ 2147483647 h 60"/>
              <a:gd name="T14" fmla="*/ 2147483647 w 34"/>
              <a:gd name="T15" fmla="*/ 2147483647 h 60"/>
              <a:gd name="T16" fmla="*/ 2147483647 w 34"/>
              <a:gd name="T17" fmla="*/ 2147483647 h 60"/>
              <a:gd name="T18" fmla="*/ 2147483647 w 34"/>
              <a:gd name="T19" fmla="*/ 2147483647 h 60"/>
              <a:gd name="T20" fmla="*/ 2147483647 w 34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60"/>
              <a:gd name="T35" fmla="*/ 34 w 34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60">
                <a:moveTo>
                  <a:pt x="9" y="2"/>
                </a:moveTo>
                <a:lnTo>
                  <a:pt x="0" y="0"/>
                </a:lnTo>
                <a:lnTo>
                  <a:pt x="5" y="17"/>
                </a:lnTo>
                <a:lnTo>
                  <a:pt x="10" y="29"/>
                </a:lnTo>
                <a:lnTo>
                  <a:pt x="7" y="44"/>
                </a:lnTo>
                <a:lnTo>
                  <a:pt x="31" y="59"/>
                </a:lnTo>
                <a:lnTo>
                  <a:pt x="33" y="51"/>
                </a:lnTo>
                <a:lnTo>
                  <a:pt x="28" y="33"/>
                </a:lnTo>
                <a:lnTo>
                  <a:pt x="31" y="24"/>
                </a:lnTo>
                <a:lnTo>
                  <a:pt x="21" y="21"/>
                </a:lnTo>
                <a:lnTo>
                  <a:pt x="9" y="2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3692525" y="4805363"/>
            <a:ext cx="39688" cy="74612"/>
          </a:xfrm>
          <a:custGeom>
            <a:avLst/>
            <a:gdLst>
              <a:gd name="T0" fmla="*/ 2147483647 w 26"/>
              <a:gd name="T1" fmla="*/ 0 h 50"/>
              <a:gd name="T2" fmla="*/ 0 w 26"/>
              <a:gd name="T3" fmla="*/ 2147483647 h 50"/>
              <a:gd name="T4" fmla="*/ 2147483647 w 26"/>
              <a:gd name="T5" fmla="*/ 2147483647 h 50"/>
              <a:gd name="T6" fmla="*/ 2147483647 w 26"/>
              <a:gd name="T7" fmla="*/ 2147483647 h 50"/>
              <a:gd name="T8" fmla="*/ 2147483647 w 26"/>
              <a:gd name="T9" fmla="*/ 2147483647 h 50"/>
              <a:gd name="T10" fmla="*/ 2147483647 w 26"/>
              <a:gd name="T11" fmla="*/ 2147483647 h 50"/>
              <a:gd name="T12" fmla="*/ 2147483647 w 26"/>
              <a:gd name="T13" fmla="*/ 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50"/>
              <a:gd name="T23" fmla="*/ 26 w 26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50">
                <a:moveTo>
                  <a:pt x="25" y="0"/>
                </a:moveTo>
                <a:lnTo>
                  <a:pt x="0" y="12"/>
                </a:lnTo>
                <a:lnTo>
                  <a:pt x="10" y="31"/>
                </a:lnTo>
                <a:lnTo>
                  <a:pt x="7" y="49"/>
                </a:lnTo>
                <a:lnTo>
                  <a:pt x="15" y="42"/>
                </a:lnTo>
                <a:lnTo>
                  <a:pt x="21" y="17"/>
                </a:lnTo>
                <a:lnTo>
                  <a:pt x="25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4649788" y="5230813"/>
            <a:ext cx="153987" cy="401637"/>
          </a:xfrm>
          <a:custGeom>
            <a:avLst/>
            <a:gdLst>
              <a:gd name="T0" fmla="*/ 2147483647 w 104"/>
              <a:gd name="T1" fmla="*/ 0 h 280"/>
              <a:gd name="T2" fmla="*/ 2147483647 w 104"/>
              <a:gd name="T3" fmla="*/ 2147483647 h 280"/>
              <a:gd name="T4" fmla="*/ 2147483647 w 104"/>
              <a:gd name="T5" fmla="*/ 2147483647 h 280"/>
              <a:gd name="T6" fmla="*/ 2147483647 w 104"/>
              <a:gd name="T7" fmla="*/ 2147483647 h 280"/>
              <a:gd name="T8" fmla="*/ 2147483647 w 104"/>
              <a:gd name="T9" fmla="*/ 2147483647 h 280"/>
              <a:gd name="T10" fmla="*/ 2147483647 w 104"/>
              <a:gd name="T11" fmla="*/ 2147483647 h 280"/>
              <a:gd name="T12" fmla="*/ 2147483647 w 104"/>
              <a:gd name="T13" fmla="*/ 2147483647 h 280"/>
              <a:gd name="T14" fmla="*/ 2147483647 w 104"/>
              <a:gd name="T15" fmla="*/ 2147483647 h 280"/>
              <a:gd name="T16" fmla="*/ 2147483647 w 104"/>
              <a:gd name="T17" fmla="*/ 2147483647 h 280"/>
              <a:gd name="T18" fmla="*/ 0 w 104"/>
              <a:gd name="T19" fmla="*/ 2147483647 h 280"/>
              <a:gd name="T20" fmla="*/ 2147483647 w 104"/>
              <a:gd name="T21" fmla="*/ 2147483647 h 280"/>
              <a:gd name="T22" fmla="*/ 2147483647 w 104"/>
              <a:gd name="T23" fmla="*/ 2147483647 h 280"/>
              <a:gd name="T24" fmla="*/ 2147483647 w 104"/>
              <a:gd name="T25" fmla="*/ 2147483647 h 280"/>
              <a:gd name="T26" fmla="*/ 2147483647 w 104"/>
              <a:gd name="T27" fmla="*/ 2147483647 h 280"/>
              <a:gd name="T28" fmla="*/ 2147483647 w 104"/>
              <a:gd name="T29" fmla="*/ 2147483647 h 280"/>
              <a:gd name="T30" fmla="*/ 2147483647 w 104"/>
              <a:gd name="T31" fmla="*/ 2147483647 h 280"/>
              <a:gd name="T32" fmla="*/ 2147483647 w 104"/>
              <a:gd name="T33" fmla="*/ 2147483647 h 280"/>
              <a:gd name="T34" fmla="*/ 2147483647 w 104"/>
              <a:gd name="T35" fmla="*/ 0 h 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4"/>
              <a:gd name="T55" fmla="*/ 0 h 280"/>
              <a:gd name="T56" fmla="*/ 104 w 104"/>
              <a:gd name="T57" fmla="*/ 280 h 2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4" h="280">
                <a:moveTo>
                  <a:pt x="103" y="0"/>
                </a:moveTo>
                <a:lnTo>
                  <a:pt x="100" y="44"/>
                </a:lnTo>
                <a:lnTo>
                  <a:pt x="84" y="76"/>
                </a:lnTo>
                <a:lnTo>
                  <a:pt x="83" y="85"/>
                </a:lnTo>
                <a:lnTo>
                  <a:pt x="40" y="154"/>
                </a:lnTo>
                <a:lnTo>
                  <a:pt x="29" y="168"/>
                </a:lnTo>
                <a:lnTo>
                  <a:pt x="18" y="246"/>
                </a:lnTo>
                <a:lnTo>
                  <a:pt x="15" y="263"/>
                </a:lnTo>
                <a:lnTo>
                  <a:pt x="12" y="279"/>
                </a:lnTo>
                <a:lnTo>
                  <a:pt x="0" y="259"/>
                </a:lnTo>
                <a:lnTo>
                  <a:pt x="4" y="171"/>
                </a:lnTo>
                <a:lnTo>
                  <a:pt x="29" y="133"/>
                </a:lnTo>
                <a:lnTo>
                  <a:pt x="31" y="125"/>
                </a:lnTo>
                <a:lnTo>
                  <a:pt x="49" y="85"/>
                </a:lnTo>
                <a:lnTo>
                  <a:pt x="62" y="61"/>
                </a:lnTo>
                <a:lnTo>
                  <a:pt x="75" y="47"/>
                </a:lnTo>
                <a:lnTo>
                  <a:pt x="85" y="5"/>
                </a:lnTo>
                <a:lnTo>
                  <a:pt x="103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4481513" y="2633663"/>
            <a:ext cx="819150" cy="793750"/>
          </a:xfrm>
          <a:custGeom>
            <a:avLst/>
            <a:gdLst>
              <a:gd name="T0" fmla="*/ 2147483647 w 556"/>
              <a:gd name="T1" fmla="*/ 2147483647 h 550"/>
              <a:gd name="T2" fmla="*/ 2147483647 w 556"/>
              <a:gd name="T3" fmla="*/ 2147483647 h 550"/>
              <a:gd name="T4" fmla="*/ 2147483647 w 556"/>
              <a:gd name="T5" fmla="*/ 2147483647 h 550"/>
              <a:gd name="T6" fmla="*/ 2147483647 w 556"/>
              <a:gd name="T7" fmla="*/ 2147483647 h 550"/>
              <a:gd name="T8" fmla="*/ 2147483647 w 556"/>
              <a:gd name="T9" fmla="*/ 2147483647 h 550"/>
              <a:gd name="T10" fmla="*/ 2147483647 w 556"/>
              <a:gd name="T11" fmla="*/ 2147483647 h 550"/>
              <a:gd name="T12" fmla="*/ 2147483647 w 556"/>
              <a:gd name="T13" fmla="*/ 2147483647 h 550"/>
              <a:gd name="T14" fmla="*/ 2147483647 w 556"/>
              <a:gd name="T15" fmla="*/ 2147483647 h 550"/>
              <a:gd name="T16" fmla="*/ 2147483647 w 556"/>
              <a:gd name="T17" fmla="*/ 2147483647 h 550"/>
              <a:gd name="T18" fmla="*/ 2147483647 w 556"/>
              <a:gd name="T19" fmla="*/ 2147483647 h 550"/>
              <a:gd name="T20" fmla="*/ 2147483647 w 556"/>
              <a:gd name="T21" fmla="*/ 2147483647 h 550"/>
              <a:gd name="T22" fmla="*/ 2147483647 w 556"/>
              <a:gd name="T23" fmla="*/ 2147483647 h 550"/>
              <a:gd name="T24" fmla="*/ 2147483647 w 556"/>
              <a:gd name="T25" fmla="*/ 2147483647 h 550"/>
              <a:gd name="T26" fmla="*/ 2147483647 w 556"/>
              <a:gd name="T27" fmla="*/ 2147483647 h 550"/>
              <a:gd name="T28" fmla="*/ 2147483647 w 556"/>
              <a:gd name="T29" fmla="*/ 2147483647 h 550"/>
              <a:gd name="T30" fmla="*/ 2147483647 w 556"/>
              <a:gd name="T31" fmla="*/ 2147483647 h 550"/>
              <a:gd name="T32" fmla="*/ 2147483647 w 556"/>
              <a:gd name="T33" fmla="*/ 2147483647 h 550"/>
              <a:gd name="T34" fmla="*/ 2147483647 w 556"/>
              <a:gd name="T35" fmla="*/ 2147483647 h 550"/>
              <a:gd name="T36" fmla="*/ 2147483647 w 556"/>
              <a:gd name="T37" fmla="*/ 2147483647 h 550"/>
              <a:gd name="T38" fmla="*/ 2147483647 w 556"/>
              <a:gd name="T39" fmla="*/ 2147483647 h 550"/>
              <a:gd name="T40" fmla="*/ 2147483647 w 556"/>
              <a:gd name="T41" fmla="*/ 2147483647 h 550"/>
              <a:gd name="T42" fmla="*/ 2147483647 w 556"/>
              <a:gd name="T43" fmla="*/ 2147483647 h 550"/>
              <a:gd name="T44" fmla="*/ 2147483647 w 556"/>
              <a:gd name="T45" fmla="*/ 2147483647 h 550"/>
              <a:gd name="T46" fmla="*/ 2147483647 w 556"/>
              <a:gd name="T47" fmla="*/ 2147483647 h 550"/>
              <a:gd name="T48" fmla="*/ 2147483647 w 556"/>
              <a:gd name="T49" fmla="*/ 2147483647 h 550"/>
              <a:gd name="T50" fmla="*/ 2147483647 w 556"/>
              <a:gd name="T51" fmla="*/ 2147483647 h 550"/>
              <a:gd name="T52" fmla="*/ 2147483647 w 556"/>
              <a:gd name="T53" fmla="*/ 2147483647 h 550"/>
              <a:gd name="T54" fmla="*/ 2147483647 w 556"/>
              <a:gd name="T55" fmla="*/ 2147483647 h 550"/>
              <a:gd name="T56" fmla="*/ 2147483647 w 556"/>
              <a:gd name="T57" fmla="*/ 2147483647 h 550"/>
              <a:gd name="T58" fmla="*/ 2147483647 w 556"/>
              <a:gd name="T59" fmla="*/ 2147483647 h 550"/>
              <a:gd name="T60" fmla="*/ 2147483647 w 556"/>
              <a:gd name="T61" fmla="*/ 2147483647 h 550"/>
              <a:gd name="T62" fmla="*/ 2147483647 w 556"/>
              <a:gd name="T63" fmla="*/ 2147483647 h 550"/>
              <a:gd name="T64" fmla="*/ 2147483647 w 556"/>
              <a:gd name="T65" fmla="*/ 2147483647 h 550"/>
              <a:gd name="T66" fmla="*/ 2147483647 w 556"/>
              <a:gd name="T67" fmla="*/ 2147483647 h 550"/>
              <a:gd name="T68" fmla="*/ 2147483647 w 556"/>
              <a:gd name="T69" fmla="*/ 2147483647 h 550"/>
              <a:gd name="T70" fmla="*/ 2147483647 w 556"/>
              <a:gd name="T71" fmla="*/ 2147483647 h 550"/>
              <a:gd name="T72" fmla="*/ 2147483647 w 556"/>
              <a:gd name="T73" fmla="*/ 2147483647 h 550"/>
              <a:gd name="T74" fmla="*/ 2147483647 w 556"/>
              <a:gd name="T75" fmla="*/ 2147483647 h 550"/>
              <a:gd name="T76" fmla="*/ 2147483647 w 556"/>
              <a:gd name="T77" fmla="*/ 2147483647 h 550"/>
              <a:gd name="T78" fmla="*/ 2147483647 w 556"/>
              <a:gd name="T79" fmla="*/ 2147483647 h 550"/>
              <a:gd name="T80" fmla="*/ 2147483647 w 556"/>
              <a:gd name="T81" fmla="*/ 2147483647 h 550"/>
              <a:gd name="T82" fmla="*/ 2147483647 w 556"/>
              <a:gd name="T83" fmla="*/ 2147483647 h 550"/>
              <a:gd name="T84" fmla="*/ 2147483647 w 556"/>
              <a:gd name="T85" fmla="*/ 2147483647 h 550"/>
              <a:gd name="T86" fmla="*/ 2147483647 w 556"/>
              <a:gd name="T87" fmla="*/ 2147483647 h 550"/>
              <a:gd name="T88" fmla="*/ 2147483647 w 556"/>
              <a:gd name="T89" fmla="*/ 2147483647 h 550"/>
              <a:gd name="T90" fmla="*/ 2147483647 w 556"/>
              <a:gd name="T91" fmla="*/ 0 h 550"/>
              <a:gd name="T92" fmla="*/ 2147483647 w 556"/>
              <a:gd name="T93" fmla="*/ 2147483647 h 550"/>
              <a:gd name="T94" fmla="*/ 2147483647 w 556"/>
              <a:gd name="T95" fmla="*/ 2147483647 h 550"/>
              <a:gd name="T96" fmla="*/ 2147483647 w 556"/>
              <a:gd name="T97" fmla="*/ 2147483647 h 550"/>
              <a:gd name="T98" fmla="*/ 2147483647 w 556"/>
              <a:gd name="T99" fmla="*/ 2147483647 h 550"/>
              <a:gd name="T100" fmla="*/ 2147483647 w 556"/>
              <a:gd name="T101" fmla="*/ 2147483647 h 550"/>
              <a:gd name="T102" fmla="*/ 2147483647 w 556"/>
              <a:gd name="T103" fmla="*/ 2147483647 h 550"/>
              <a:gd name="T104" fmla="*/ 2147483647 w 556"/>
              <a:gd name="T105" fmla="*/ 2147483647 h 550"/>
              <a:gd name="T106" fmla="*/ 2147483647 w 556"/>
              <a:gd name="T107" fmla="*/ 2147483647 h 550"/>
              <a:gd name="T108" fmla="*/ 2147483647 w 556"/>
              <a:gd name="T109" fmla="*/ 2147483647 h 550"/>
              <a:gd name="T110" fmla="*/ 2147483647 w 556"/>
              <a:gd name="T111" fmla="*/ 2147483647 h 550"/>
              <a:gd name="T112" fmla="*/ 2147483647 w 556"/>
              <a:gd name="T113" fmla="*/ 2147483647 h 550"/>
              <a:gd name="T114" fmla="*/ 2147483647 w 556"/>
              <a:gd name="T115" fmla="*/ 2147483647 h 550"/>
              <a:gd name="T116" fmla="*/ 0 w 556"/>
              <a:gd name="T117" fmla="*/ 2147483647 h 550"/>
              <a:gd name="T118" fmla="*/ 2147483647 w 556"/>
              <a:gd name="T119" fmla="*/ 2147483647 h 550"/>
              <a:gd name="T120" fmla="*/ 2147483647 w 556"/>
              <a:gd name="T121" fmla="*/ 2147483647 h 550"/>
              <a:gd name="T122" fmla="*/ 2147483647 w 556"/>
              <a:gd name="T123" fmla="*/ 2147483647 h 5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6"/>
              <a:gd name="T187" fmla="*/ 0 h 550"/>
              <a:gd name="T188" fmla="*/ 556 w 556"/>
              <a:gd name="T189" fmla="*/ 550 h 5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6" h="550">
                <a:moveTo>
                  <a:pt x="46" y="511"/>
                </a:moveTo>
                <a:lnTo>
                  <a:pt x="58" y="500"/>
                </a:lnTo>
                <a:lnTo>
                  <a:pt x="72" y="491"/>
                </a:lnTo>
                <a:lnTo>
                  <a:pt x="85" y="482"/>
                </a:lnTo>
                <a:lnTo>
                  <a:pt x="103" y="489"/>
                </a:lnTo>
                <a:lnTo>
                  <a:pt x="146" y="514"/>
                </a:lnTo>
                <a:lnTo>
                  <a:pt x="164" y="521"/>
                </a:lnTo>
                <a:lnTo>
                  <a:pt x="211" y="532"/>
                </a:lnTo>
                <a:lnTo>
                  <a:pt x="225" y="525"/>
                </a:lnTo>
                <a:lnTo>
                  <a:pt x="251" y="531"/>
                </a:lnTo>
                <a:lnTo>
                  <a:pt x="282" y="538"/>
                </a:lnTo>
                <a:lnTo>
                  <a:pt x="305" y="535"/>
                </a:lnTo>
                <a:lnTo>
                  <a:pt x="321" y="549"/>
                </a:lnTo>
                <a:lnTo>
                  <a:pt x="333" y="535"/>
                </a:lnTo>
                <a:lnTo>
                  <a:pt x="336" y="519"/>
                </a:lnTo>
                <a:lnTo>
                  <a:pt x="321" y="505"/>
                </a:lnTo>
                <a:lnTo>
                  <a:pt x="313" y="503"/>
                </a:lnTo>
                <a:lnTo>
                  <a:pt x="309" y="485"/>
                </a:lnTo>
                <a:lnTo>
                  <a:pt x="307" y="458"/>
                </a:lnTo>
                <a:lnTo>
                  <a:pt x="327" y="445"/>
                </a:lnTo>
                <a:lnTo>
                  <a:pt x="350" y="459"/>
                </a:lnTo>
                <a:lnTo>
                  <a:pt x="361" y="453"/>
                </a:lnTo>
                <a:lnTo>
                  <a:pt x="395" y="418"/>
                </a:lnTo>
                <a:lnTo>
                  <a:pt x="412" y="386"/>
                </a:lnTo>
                <a:lnTo>
                  <a:pt x="419" y="353"/>
                </a:lnTo>
                <a:lnTo>
                  <a:pt x="478" y="296"/>
                </a:lnTo>
                <a:lnTo>
                  <a:pt x="499" y="282"/>
                </a:lnTo>
                <a:lnTo>
                  <a:pt x="513" y="259"/>
                </a:lnTo>
                <a:lnTo>
                  <a:pt x="515" y="252"/>
                </a:lnTo>
                <a:lnTo>
                  <a:pt x="552" y="208"/>
                </a:lnTo>
                <a:lnTo>
                  <a:pt x="555" y="191"/>
                </a:lnTo>
                <a:lnTo>
                  <a:pt x="527" y="166"/>
                </a:lnTo>
                <a:lnTo>
                  <a:pt x="524" y="139"/>
                </a:lnTo>
                <a:lnTo>
                  <a:pt x="500" y="125"/>
                </a:lnTo>
                <a:lnTo>
                  <a:pt x="485" y="113"/>
                </a:lnTo>
                <a:lnTo>
                  <a:pt x="462" y="98"/>
                </a:lnTo>
                <a:lnTo>
                  <a:pt x="450" y="78"/>
                </a:lnTo>
                <a:lnTo>
                  <a:pt x="446" y="65"/>
                </a:lnTo>
                <a:lnTo>
                  <a:pt x="435" y="65"/>
                </a:lnTo>
                <a:lnTo>
                  <a:pt x="427" y="63"/>
                </a:lnTo>
                <a:lnTo>
                  <a:pt x="383" y="97"/>
                </a:lnTo>
                <a:lnTo>
                  <a:pt x="332" y="91"/>
                </a:lnTo>
                <a:lnTo>
                  <a:pt x="263" y="77"/>
                </a:lnTo>
                <a:lnTo>
                  <a:pt x="225" y="17"/>
                </a:lnTo>
                <a:lnTo>
                  <a:pt x="228" y="9"/>
                </a:lnTo>
                <a:lnTo>
                  <a:pt x="203" y="0"/>
                </a:lnTo>
                <a:lnTo>
                  <a:pt x="168" y="3"/>
                </a:lnTo>
                <a:lnTo>
                  <a:pt x="166" y="80"/>
                </a:lnTo>
                <a:lnTo>
                  <a:pt x="156" y="137"/>
                </a:lnTo>
                <a:lnTo>
                  <a:pt x="149" y="187"/>
                </a:lnTo>
                <a:lnTo>
                  <a:pt x="175" y="241"/>
                </a:lnTo>
                <a:lnTo>
                  <a:pt x="244" y="311"/>
                </a:lnTo>
                <a:lnTo>
                  <a:pt x="242" y="319"/>
                </a:lnTo>
                <a:lnTo>
                  <a:pt x="208" y="354"/>
                </a:lnTo>
                <a:lnTo>
                  <a:pt x="199" y="389"/>
                </a:lnTo>
                <a:lnTo>
                  <a:pt x="197" y="397"/>
                </a:lnTo>
                <a:lnTo>
                  <a:pt x="179" y="392"/>
                </a:lnTo>
                <a:lnTo>
                  <a:pt x="146" y="387"/>
                </a:lnTo>
                <a:lnTo>
                  <a:pt x="0" y="411"/>
                </a:lnTo>
                <a:lnTo>
                  <a:pt x="6" y="458"/>
                </a:lnTo>
                <a:lnTo>
                  <a:pt x="19" y="478"/>
                </a:lnTo>
                <a:lnTo>
                  <a:pt x="46" y="511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659313" y="836613"/>
            <a:ext cx="1450975" cy="1493837"/>
          </a:xfrm>
          <a:custGeom>
            <a:avLst/>
            <a:gdLst>
              <a:gd name="T0" fmla="*/ 0 w 987"/>
              <a:gd name="T1" fmla="*/ 2147483647 h 1039"/>
              <a:gd name="T2" fmla="*/ 2147483647 w 987"/>
              <a:gd name="T3" fmla="*/ 2147483647 h 1039"/>
              <a:gd name="T4" fmla="*/ 2147483647 w 987"/>
              <a:gd name="T5" fmla="*/ 2147483647 h 1039"/>
              <a:gd name="T6" fmla="*/ 2147483647 w 987"/>
              <a:gd name="T7" fmla="*/ 2147483647 h 1039"/>
              <a:gd name="T8" fmla="*/ 2147483647 w 987"/>
              <a:gd name="T9" fmla="*/ 2147483647 h 1039"/>
              <a:gd name="T10" fmla="*/ 2147483647 w 987"/>
              <a:gd name="T11" fmla="*/ 2147483647 h 1039"/>
              <a:gd name="T12" fmla="*/ 2147483647 w 987"/>
              <a:gd name="T13" fmla="*/ 2147483647 h 1039"/>
              <a:gd name="T14" fmla="*/ 2147483647 w 987"/>
              <a:gd name="T15" fmla="*/ 2147483647 h 1039"/>
              <a:gd name="T16" fmla="*/ 2147483647 w 987"/>
              <a:gd name="T17" fmla="*/ 2147483647 h 1039"/>
              <a:gd name="T18" fmla="*/ 2147483647 w 987"/>
              <a:gd name="T19" fmla="*/ 2147483647 h 1039"/>
              <a:gd name="T20" fmla="*/ 2147483647 w 987"/>
              <a:gd name="T21" fmla="*/ 2147483647 h 1039"/>
              <a:gd name="T22" fmla="*/ 2147483647 w 987"/>
              <a:gd name="T23" fmla="*/ 2147483647 h 1039"/>
              <a:gd name="T24" fmla="*/ 2147483647 w 987"/>
              <a:gd name="T25" fmla="*/ 2147483647 h 1039"/>
              <a:gd name="T26" fmla="*/ 2147483647 w 987"/>
              <a:gd name="T27" fmla="*/ 2147483647 h 1039"/>
              <a:gd name="T28" fmla="*/ 2147483647 w 987"/>
              <a:gd name="T29" fmla="*/ 2147483647 h 1039"/>
              <a:gd name="T30" fmla="*/ 2147483647 w 987"/>
              <a:gd name="T31" fmla="*/ 2147483647 h 1039"/>
              <a:gd name="T32" fmla="*/ 2147483647 w 987"/>
              <a:gd name="T33" fmla="*/ 2147483647 h 1039"/>
              <a:gd name="T34" fmla="*/ 2147483647 w 987"/>
              <a:gd name="T35" fmla="*/ 2147483647 h 1039"/>
              <a:gd name="T36" fmla="*/ 2147483647 w 987"/>
              <a:gd name="T37" fmla="*/ 2147483647 h 1039"/>
              <a:gd name="T38" fmla="*/ 2147483647 w 987"/>
              <a:gd name="T39" fmla="*/ 2147483647 h 1039"/>
              <a:gd name="T40" fmla="*/ 2147483647 w 987"/>
              <a:gd name="T41" fmla="*/ 2147483647 h 1039"/>
              <a:gd name="T42" fmla="*/ 2147483647 w 987"/>
              <a:gd name="T43" fmla="*/ 2147483647 h 1039"/>
              <a:gd name="T44" fmla="*/ 2147483647 w 987"/>
              <a:gd name="T45" fmla="*/ 2147483647 h 1039"/>
              <a:gd name="T46" fmla="*/ 2147483647 w 987"/>
              <a:gd name="T47" fmla="*/ 2147483647 h 1039"/>
              <a:gd name="T48" fmla="*/ 2147483647 w 987"/>
              <a:gd name="T49" fmla="*/ 2147483647 h 1039"/>
              <a:gd name="T50" fmla="*/ 2147483647 w 987"/>
              <a:gd name="T51" fmla="*/ 2147483647 h 1039"/>
              <a:gd name="T52" fmla="*/ 2147483647 w 987"/>
              <a:gd name="T53" fmla="*/ 2147483647 h 1039"/>
              <a:gd name="T54" fmla="*/ 2147483647 w 987"/>
              <a:gd name="T55" fmla="*/ 2147483647 h 1039"/>
              <a:gd name="T56" fmla="*/ 2147483647 w 987"/>
              <a:gd name="T57" fmla="*/ 2147483647 h 1039"/>
              <a:gd name="T58" fmla="*/ 2147483647 w 987"/>
              <a:gd name="T59" fmla="*/ 2147483647 h 1039"/>
              <a:gd name="T60" fmla="*/ 2147483647 w 987"/>
              <a:gd name="T61" fmla="*/ 2147483647 h 1039"/>
              <a:gd name="T62" fmla="*/ 2147483647 w 987"/>
              <a:gd name="T63" fmla="*/ 2147483647 h 1039"/>
              <a:gd name="T64" fmla="*/ 2147483647 w 987"/>
              <a:gd name="T65" fmla="*/ 2147483647 h 1039"/>
              <a:gd name="T66" fmla="*/ 2147483647 w 987"/>
              <a:gd name="T67" fmla="*/ 2147483647 h 1039"/>
              <a:gd name="T68" fmla="*/ 2147483647 w 987"/>
              <a:gd name="T69" fmla="*/ 2147483647 h 1039"/>
              <a:gd name="T70" fmla="*/ 2147483647 w 987"/>
              <a:gd name="T71" fmla="*/ 2147483647 h 1039"/>
              <a:gd name="T72" fmla="*/ 2147483647 w 987"/>
              <a:gd name="T73" fmla="*/ 2147483647 h 1039"/>
              <a:gd name="T74" fmla="*/ 2147483647 w 987"/>
              <a:gd name="T75" fmla="*/ 2147483647 h 1039"/>
              <a:gd name="T76" fmla="*/ 2147483647 w 987"/>
              <a:gd name="T77" fmla="*/ 2147483647 h 1039"/>
              <a:gd name="T78" fmla="*/ 2147483647 w 987"/>
              <a:gd name="T79" fmla="*/ 2147483647 h 1039"/>
              <a:gd name="T80" fmla="*/ 2147483647 w 987"/>
              <a:gd name="T81" fmla="*/ 2147483647 h 1039"/>
              <a:gd name="T82" fmla="*/ 2147483647 w 987"/>
              <a:gd name="T83" fmla="*/ 2147483647 h 1039"/>
              <a:gd name="T84" fmla="*/ 2147483647 w 987"/>
              <a:gd name="T85" fmla="*/ 2147483647 h 1039"/>
              <a:gd name="T86" fmla="*/ 2147483647 w 987"/>
              <a:gd name="T87" fmla="*/ 2147483647 h 1039"/>
              <a:gd name="T88" fmla="*/ 2147483647 w 987"/>
              <a:gd name="T89" fmla="*/ 2147483647 h 1039"/>
              <a:gd name="T90" fmla="*/ 2147483647 w 987"/>
              <a:gd name="T91" fmla="*/ 2147483647 h 1039"/>
              <a:gd name="T92" fmla="*/ 2147483647 w 987"/>
              <a:gd name="T93" fmla="*/ 2147483647 h 1039"/>
              <a:gd name="T94" fmla="*/ 2147483647 w 987"/>
              <a:gd name="T95" fmla="*/ 2147483647 h 1039"/>
              <a:gd name="T96" fmla="*/ 2147483647 w 987"/>
              <a:gd name="T97" fmla="*/ 2147483647 h 1039"/>
              <a:gd name="T98" fmla="*/ 2147483647 w 987"/>
              <a:gd name="T99" fmla="*/ 2147483647 h 1039"/>
              <a:gd name="T100" fmla="*/ 2147483647 w 987"/>
              <a:gd name="T101" fmla="*/ 2147483647 h 10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87"/>
              <a:gd name="T154" fmla="*/ 0 h 1039"/>
              <a:gd name="T155" fmla="*/ 987 w 987"/>
              <a:gd name="T156" fmla="*/ 1039 h 10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87" h="1039">
                <a:moveTo>
                  <a:pt x="4" y="726"/>
                </a:moveTo>
                <a:lnTo>
                  <a:pt x="0" y="667"/>
                </a:lnTo>
                <a:lnTo>
                  <a:pt x="16" y="657"/>
                </a:lnTo>
                <a:lnTo>
                  <a:pt x="47" y="642"/>
                </a:lnTo>
                <a:lnTo>
                  <a:pt x="46" y="624"/>
                </a:lnTo>
                <a:lnTo>
                  <a:pt x="42" y="602"/>
                </a:lnTo>
                <a:lnTo>
                  <a:pt x="58" y="589"/>
                </a:lnTo>
                <a:lnTo>
                  <a:pt x="74" y="574"/>
                </a:lnTo>
                <a:lnTo>
                  <a:pt x="108" y="552"/>
                </a:lnTo>
                <a:lnTo>
                  <a:pt x="131" y="526"/>
                </a:lnTo>
                <a:lnTo>
                  <a:pt x="82" y="453"/>
                </a:lnTo>
                <a:lnTo>
                  <a:pt x="91" y="433"/>
                </a:lnTo>
                <a:lnTo>
                  <a:pt x="136" y="409"/>
                </a:lnTo>
                <a:lnTo>
                  <a:pt x="141" y="352"/>
                </a:lnTo>
                <a:lnTo>
                  <a:pt x="140" y="344"/>
                </a:lnTo>
                <a:lnTo>
                  <a:pt x="177" y="312"/>
                </a:lnTo>
                <a:lnTo>
                  <a:pt x="224" y="283"/>
                </a:lnTo>
                <a:lnTo>
                  <a:pt x="252" y="308"/>
                </a:lnTo>
                <a:lnTo>
                  <a:pt x="276" y="287"/>
                </a:lnTo>
                <a:lnTo>
                  <a:pt x="294" y="248"/>
                </a:lnTo>
                <a:lnTo>
                  <a:pt x="298" y="235"/>
                </a:lnTo>
                <a:lnTo>
                  <a:pt x="288" y="215"/>
                </a:lnTo>
                <a:lnTo>
                  <a:pt x="286" y="188"/>
                </a:lnTo>
                <a:lnTo>
                  <a:pt x="290" y="172"/>
                </a:lnTo>
                <a:lnTo>
                  <a:pt x="306" y="162"/>
                </a:lnTo>
                <a:lnTo>
                  <a:pt x="336" y="165"/>
                </a:lnTo>
                <a:lnTo>
                  <a:pt x="366" y="168"/>
                </a:lnTo>
                <a:lnTo>
                  <a:pt x="392" y="169"/>
                </a:lnTo>
                <a:lnTo>
                  <a:pt x="417" y="175"/>
                </a:lnTo>
                <a:lnTo>
                  <a:pt x="448" y="178"/>
                </a:lnTo>
                <a:lnTo>
                  <a:pt x="470" y="178"/>
                </a:lnTo>
                <a:lnTo>
                  <a:pt x="479" y="177"/>
                </a:lnTo>
                <a:lnTo>
                  <a:pt x="489" y="174"/>
                </a:lnTo>
                <a:lnTo>
                  <a:pt x="495" y="167"/>
                </a:lnTo>
                <a:lnTo>
                  <a:pt x="480" y="151"/>
                </a:lnTo>
                <a:lnTo>
                  <a:pt x="483" y="138"/>
                </a:lnTo>
                <a:lnTo>
                  <a:pt x="493" y="118"/>
                </a:lnTo>
                <a:lnTo>
                  <a:pt x="489" y="99"/>
                </a:lnTo>
                <a:lnTo>
                  <a:pt x="489" y="64"/>
                </a:lnTo>
                <a:lnTo>
                  <a:pt x="490" y="34"/>
                </a:lnTo>
                <a:lnTo>
                  <a:pt x="530" y="0"/>
                </a:lnTo>
                <a:lnTo>
                  <a:pt x="557" y="15"/>
                </a:lnTo>
                <a:lnTo>
                  <a:pt x="616" y="63"/>
                </a:lnTo>
                <a:lnTo>
                  <a:pt x="632" y="112"/>
                </a:lnTo>
                <a:lnTo>
                  <a:pt x="754" y="188"/>
                </a:lnTo>
                <a:lnTo>
                  <a:pt x="778" y="204"/>
                </a:lnTo>
                <a:lnTo>
                  <a:pt x="810" y="212"/>
                </a:lnTo>
                <a:lnTo>
                  <a:pt x="828" y="216"/>
                </a:lnTo>
                <a:lnTo>
                  <a:pt x="848" y="247"/>
                </a:lnTo>
                <a:lnTo>
                  <a:pt x="852" y="265"/>
                </a:lnTo>
                <a:lnTo>
                  <a:pt x="899" y="286"/>
                </a:lnTo>
                <a:lnTo>
                  <a:pt x="906" y="331"/>
                </a:lnTo>
                <a:lnTo>
                  <a:pt x="916" y="405"/>
                </a:lnTo>
                <a:lnTo>
                  <a:pt x="899" y="435"/>
                </a:lnTo>
                <a:lnTo>
                  <a:pt x="904" y="454"/>
                </a:lnTo>
                <a:lnTo>
                  <a:pt x="926" y="433"/>
                </a:lnTo>
                <a:lnTo>
                  <a:pt x="936" y="470"/>
                </a:lnTo>
                <a:lnTo>
                  <a:pt x="926" y="548"/>
                </a:lnTo>
                <a:lnTo>
                  <a:pt x="963" y="574"/>
                </a:lnTo>
                <a:lnTo>
                  <a:pt x="974" y="602"/>
                </a:lnTo>
                <a:lnTo>
                  <a:pt x="959" y="634"/>
                </a:lnTo>
                <a:lnTo>
                  <a:pt x="959" y="705"/>
                </a:lnTo>
                <a:lnTo>
                  <a:pt x="944" y="728"/>
                </a:lnTo>
                <a:lnTo>
                  <a:pt x="962" y="804"/>
                </a:lnTo>
                <a:lnTo>
                  <a:pt x="986" y="853"/>
                </a:lnTo>
                <a:lnTo>
                  <a:pt x="958" y="864"/>
                </a:lnTo>
                <a:lnTo>
                  <a:pt x="911" y="870"/>
                </a:lnTo>
                <a:lnTo>
                  <a:pt x="886" y="864"/>
                </a:lnTo>
                <a:lnTo>
                  <a:pt x="876" y="870"/>
                </a:lnTo>
                <a:lnTo>
                  <a:pt x="857" y="875"/>
                </a:lnTo>
                <a:lnTo>
                  <a:pt x="825" y="858"/>
                </a:lnTo>
                <a:lnTo>
                  <a:pt x="798" y="861"/>
                </a:lnTo>
                <a:lnTo>
                  <a:pt x="792" y="850"/>
                </a:lnTo>
                <a:lnTo>
                  <a:pt x="788" y="867"/>
                </a:lnTo>
                <a:lnTo>
                  <a:pt x="791" y="894"/>
                </a:lnTo>
                <a:lnTo>
                  <a:pt x="776" y="917"/>
                </a:lnTo>
                <a:lnTo>
                  <a:pt x="758" y="914"/>
                </a:lnTo>
                <a:lnTo>
                  <a:pt x="738" y="926"/>
                </a:lnTo>
                <a:lnTo>
                  <a:pt x="742" y="945"/>
                </a:lnTo>
                <a:lnTo>
                  <a:pt x="747" y="963"/>
                </a:lnTo>
                <a:lnTo>
                  <a:pt x="745" y="972"/>
                </a:lnTo>
                <a:lnTo>
                  <a:pt x="727" y="976"/>
                </a:lnTo>
                <a:lnTo>
                  <a:pt x="708" y="996"/>
                </a:lnTo>
                <a:lnTo>
                  <a:pt x="708" y="1017"/>
                </a:lnTo>
                <a:lnTo>
                  <a:pt x="710" y="1031"/>
                </a:lnTo>
                <a:lnTo>
                  <a:pt x="703" y="1038"/>
                </a:lnTo>
                <a:lnTo>
                  <a:pt x="618" y="1023"/>
                </a:lnTo>
                <a:lnTo>
                  <a:pt x="530" y="985"/>
                </a:lnTo>
                <a:lnTo>
                  <a:pt x="509" y="996"/>
                </a:lnTo>
                <a:lnTo>
                  <a:pt x="483" y="1034"/>
                </a:lnTo>
                <a:lnTo>
                  <a:pt x="467" y="1030"/>
                </a:lnTo>
                <a:lnTo>
                  <a:pt x="450" y="1026"/>
                </a:lnTo>
                <a:lnTo>
                  <a:pt x="398" y="979"/>
                </a:lnTo>
                <a:lnTo>
                  <a:pt x="334" y="955"/>
                </a:lnTo>
                <a:lnTo>
                  <a:pt x="276" y="896"/>
                </a:lnTo>
                <a:lnTo>
                  <a:pt x="203" y="834"/>
                </a:lnTo>
                <a:lnTo>
                  <a:pt x="160" y="789"/>
                </a:lnTo>
                <a:lnTo>
                  <a:pt x="138" y="775"/>
                </a:lnTo>
                <a:lnTo>
                  <a:pt x="118" y="788"/>
                </a:lnTo>
                <a:lnTo>
                  <a:pt x="87" y="763"/>
                </a:lnTo>
                <a:lnTo>
                  <a:pt x="66" y="740"/>
                </a:lnTo>
                <a:lnTo>
                  <a:pt x="4" y="726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4481513" y="1844675"/>
            <a:ext cx="1204912" cy="1104900"/>
          </a:xfrm>
          <a:custGeom>
            <a:avLst/>
            <a:gdLst>
              <a:gd name="T0" fmla="*/ 2147483647 w 817"/>
              <a:gd name="T1" fmla="*/ 2147483647 h 768"/>
              <a:gd name="T2" fmla="*/ 0 w 817"/>
              <a:gd name="T3" fmla="*/ 2147483647 h 768"/>
              <a:gd name="T4" fmla="*/ 2147483647 w 817"/>
              <a:gd name="T5" fmla="*/ 2147483647 h 768"/>
              <a:gd name="T6" fmla="*/ 2147483647 w 817"/>
              <a:gd name="T7" fmla="*/ 2147483647 h 768"/>
              <a:gd name="T8" fmla="*/ 2147483647 w 817"/>
              <a:gd name="T9" fmla="*/ 2147483647 h 768"/>
              <a:gd name="T10" fmla="*/ 2147483647 w 817"/>
              <a:gd name="T11" fmla="*/ 2147483647 h 768"/>
              <a:gd name="T12" fmla="*/ 2147483647 w 817"/>
              <a:gd name="T13" fmla="*/ 0 h 768"/>
              <a:gd name="T14" fmla="*/ 2147483647 w 817"/>
              <a:gd name="T15" fmla="*/ 2147483647 h 768"/>
              <a:gd name="T16" fmla="*/ 2147483647 w 817"/>
              <a:gd name="T17" fmla="*/ 2147483647 h 768"/>
              <a:gd name="T18" fmla="*/ 2147483647 w 817"/>
              <a:gd name="T19" fmla="*/ 2147483647 h 768"/>
              <a:gd name="T20" fmla="*/ 2147483647 w 817"/>
              <a:gd name="T21" fmla="*/ 2147483647 h 768"/>
              <a:gd name="T22" fmla="*/ 2147483647 w 817"/>
              <a:gd name="T23" fmla="*/ 2147483647 h 768"/>
              <a:gd name="T24" fmla="*/ 2147483647 w 817"/>
              <a:gd name="T25" fmla="*/ 2147483647 h 768"/>
              <a:gd name="T26" fmla="*/ 2147483647 w 817"/>
              <a:gd name="T27" fmla="*/ 2147483647 h 768"/>
              <a:gd name="T28" fmla="*/ 2147483647 w 817"/>
              <a:gd name="T29" fmla="*/ 2147483647 h 768"/>
              <a:gd name="T30" fmla="*/ 2147483647 w 817"/>
              <a:gd name="T31" fmla="*/ 2147483647 h 768"/>
              <a:gd name="T32" fmla="*/ 2147483647 w 817"/>
              <a:gd name="T33" fmla="*/ 2147483647 h 768"/>
              <a:gd name="T34" fmla="*/ 2147483647 w 817"/>
              <a:gd name="T35" fmla="*/ 2147483647 h 768"/>
              <a:gd name="T36" fmla="*/ 2147483647 w 817"/>
              <a:gd name="T37" fmla="*/ 2147483647 h 768"/>
              <a:gd name="T38" fmla="*/ 2147483647 w 817"/>
              <a:gd name="T39" fmla="*/ 2147483647 h 768"/>
              <a:gd name="T40" fmla="*/ 2147483647 w 817"/>
              <a:gd name="T41" fmla="*/ 2147483647 h 768"/>
              <a:gd name="T42" fmla="*/ 2147483647 w 817"/>
              <a:gd name="T43" fmla="*/ 2147483647 h 768"/>
              <a:gd name="T44" fmla="*/ 2147483647 w 817"/>
              <a:gd name="T45" fmla="*/ 2147483647 h 768"/>
              <a:gd name="T46" fmla="*/ 2147483647 w 817"/>
              <a:gd name="T47" fmla="*/ 2147483647 h 768"/>
              <a:gd name="T48" fmla="*/ 2147483647 w 817"/>
              <a:gd name="T49" fmla="*/ 2147483647 h 768"/>
              <a:gd name="T50" fmla="*/ 2147483647 w 817"/>
              <a:gd name="T51" fmla="*/ 2147483647 h 768"/>
              <a:gd name="T52" fmla="*/ 2147483647 w 817"/>
              <a:gd name="T53" fmla="*/ 2147483647 h 768"/>
              <a:gd name="T54" fmla="*/ 2147483647 w 817"/>
              <a:gd name="T55" fmla="*/ 2147483647 h 768"/>
              <a:gd name="T56" fmla="*/ 2147483647 w 817"/>
              <a:gd name="T57" fmla="*/ 2147483647 h 768"/>
              <a:gd name="T58" fmla="*/ 2147483647 w 817"/>
              <a:gd name="T59" fmla="*/ 2147483647 h 768"/>
              <a:gd name="T60" fmla="*/ 2147483647 w 817"/>
              <a:gd name="T61" fmla="*/ 2147483647 h 768"/>
              <a:gd name="T62" fmla="*/ 2147483647 w 817"/>
              <a:gd name="T63" fmla="*/ 2147483647 h 768"/>
              <a:gd name="T64" fmla="*/ 2147483647 w 817"/>
              <a:gd name="T65" fmla="*/ 2147483647 h 768"/>
              <a:gd name="T66" fmla="*/ 2147483647 w 817"/>
              <a:gd name="T67" fmla="*/ 2147483647 h 768"/>
              <a:gd name="T68" fmla="*/ 2147483647 w 817"/>
              <a:gd name="T69" fmla="*/ 2147483647 h 768"/>
              <a:gd name="T70" fmla="*/ 2147483647 w 817"/>
              <a:gd name="T71" fmla="*/ 2147483647 h 768"/>
              <a:gd name="T72" fmla="*/ 2147483647 w 817"/>
              <a:gd name="T73" fmla="*/ 2147483647 h 768"/>
              <a:gd name="T74" fmla="*/ 2147483647 w 817"/>
              <a:gd name="T75" fmla="*/ 2147483647 h 768"/>
              <a:gd name="T76" fmla="*/ 2147483647 w 817"/>
              <a:gd name="T77" fmla="*/ 2147483647 h 7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17"/>
              <a:gd name="T118" fmla="*/ 0 h 768"/>
              <a:gd name="T119" fmla="*/ 817 w 817"/>
              <a:gd name="T120" fmla="*/ 768 h 7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17" h="768">
                <a:moveTo>
                  <a:pt x="14" y="281"/>
                </a:moveTo>
                <a:lnTo>
                  <a:pt x="14" y="281"/>
                </a:lnTo>
                <a:lnTo>
                  <a:pt x="4" y="266"/>
                </a:lnTo>
                <a:lnTo>
                  <a:pt x="0" y="247"/>
                </a:lnTo>
                <a:lnTo>
                  <a:pt x="3" y="235"/>
                </a:lnTo>
                <a:lnTo>
                  <a:pt x="8" y="191"/>
                </a:lnTo>
                <a:lnTo>
                  <a:pt x="14" y="152"/>
                </a:lnTo>
                <a:lnTo>
                  <a:pt x="28" y="128"/>
                </a:lnTo>
                <a:lnTo>
                  <a:pt x="29" y="124"/>
                </a:lnTo>
                <a:lnTo>
                  <a:pt x="25" y="84"/>
                </a:lnTo>
                <a:lnTo>
                  <a:pt x="32" y="53"/>
                </a:lnTo>
                <a:lnTo>
                  <a:pt x="62" y="42"/>
                </a:lnTo>
                <a:lnTo>
                  <a:pt x="121" y="17"/>
                </a:lnTo>
                <a:lnTo>
                  <a:pt x="118" y="0"/>
                </a:lnTo>
                <a:lnTo>
                  <a:pt x="157" y="12"/>
                </a:lnTo>
                <a:lnTo>
                  <a:pt x="183" y="18"/>
                </a:lnTo>
                <a:lnTo>
                  <a:pt x="201" y="35"/>
                </a:lnTo>
                <a:lnTo>
                  <a:pt x="229" y="61"/>
                </a:lnTo>
                <a:lnTo>
                  <a:pt x="254" y="53"/>
                </a:lnTo>
                <a:lnTo>
                  <a:pt x="273" y="61"/>
                </a:lnTo>
                <a:lnTo>
                  <a:pt x="324" y="115"/>
                </a:lnTo>
                <a:lnTo>
                  <a:pt x="385" y="169"/>
                </a:lnTo>
                <a:lnTo>
                  <a:pt x="448" y="233"/>
                </a:lnTo>
                <a:lnTo>
                  <a:pt x="464" y="237"/>
                </a:lnTo>
                <a:lnTo>
                  <a:pt x="514" y="255"/>
                </a:lnTo>
                <a:lnTo>
                  <a:pt x="553" y="296"/>
                </a:lnTo>
                <a:lnTo>
                  <a:pt x="572" y="307"/>
                </a:lnTo>
                <a:lnTo>
                  <a:pt x="588" y="311"/>
                </a:lnTo>
                <a:lnTo>
                  <a:pt x="623" y="275"/>
                </a:lnTo>
                <a:lnTo>
                  <a:pt x="627" y="258"/>
                </a:lnTo>
                <a:lnTo>
                  <a:pt x="646" y="258"/>
                </a:lnTo>
                <a:lnTo>
                  <a:pt x="681" y="275"/>
                </a:lnTo>
                <a:lnTo>
                  <a:pt x="722" y="294"/>
                </a:lnTo>
                <a:lnTo>
                  <a:pt x="758" y="302"/>
                </a:lnTo>
                <a:lnTo>
                  <a:pt x="791" y="315"/>
                </a:lnTo>
                <a:lnTo>
                  <a:pt x="816" y="321"/>
                </a:lnTo>
                <a:lnTo>
                  <a:pt x="810" y="346"/>
                </a:lnTo>
                <a:lnTo>
                  <a:pt x="761" y="406"/>
                </a:lnTo>
                <a:lnTo>
                  <a:pt x="763" y="433"/>
                </a:lnTo>
                <a:lnTo>
                  <a:pt x="778" y="446"/>
                </a:lnTo>
                <a:lnTo>
                  <a:pt x="780" y="473"/>
                </a:lnTo>
                <a:lnTo>
                  <a:pt x="792" y="494"/>
                </a:lnTo>
                <a:lnTo>
                  <a:pt x="797" y="513"/>
                </a:lnTo>
                <a:lnTo>
                  <a:pt x="789" y="546"/>
                </a:lnTo>
                <a:lnTo>
                  <a:pt x="752" y="591"/>
                </a:lnTo>
                <a:lnTo>
                  <a:pt x="730" y="649"/>
                </a:lnTo>
                <a:lnTo>
                  <a:pt x="720" y="655"/>
                </a:lnTo>
                <a:lnTo>
                  <a:pt x="689" y="675"/>
                </a:lnTo>
                <a:lnTo>
                  <a:pt x="662" y="712"/>
                </a:lnTo>
                <a:lnTo>
                  <a:pt x="639" y="726"/>
                </a:lnTo>
                <a:lnTo>
                  <a:pt x="613" y="728"/>
                </a:lnTo>
                <a:lnTo>
                  <a:pt x="587" y="767"/>
                </a:lnTo>
                <a:lnTo>
                  <a:pt x="564" y="752"/>
                </a:lnTo>
                <a:lnTo>
                  <a:pt x="554" y="759"/>
                </a:lnTo>
                <a:lnTo>
                  <a:pt x="549" y="740"/>
                </a:lnTo>
                <a:lnTo>
                  <a:pt x="526" y="717"/>
                </a:lnTo>
                <a:lnTo>
                  <a:pt x="517" y="687"/>
                </a:lnTo>
                <a:lnTo>
                  <a:pt x="503" y="675"/>
                </a:lnTo>
                <a:lnTo>
                  <a:pt x="464" y="648"/>
                </a:lnTo>
                <a:lnTo>
                  <a:pt x="453" y="627"/>
                </a:lnTo>
                <a:lnTo>
                  <a:pt x="447" y="617"/>
                </a:lnTo>
                <a:lnTo>
                  <a:pt x="429" y="613"/>
                </a:lnTo>
                <a:lnTo>
                  <a:pt x="396" y="640"/>
                </a:lnTo>
                <a:lnTo>
                  <a:pt x="386" y="647"/>
                </a:lnTo>
                <a:lnTo>
                  <a:pt x="334" y="643"/>
                </a:lnTo>
                <a:lnTo>
                  <a:pt x="267" y="627"/>
                </a:lnTo>
                <a:lnTo>
                  <a:pt x="234" y="575"/>
                </a:lnTo>
                <a:lnTo>
                  <a:pt x="231" y="557"/>
                </a:lnTo>
                <a:lnTo>
                  <a:pt x="206" y="551"/>
                </a:lnTo>
                <a:lnTo>
                  <a:pt x="171" y="551"/>
                </a:lnTo>
                <a:lnTo>
                  <a:pt x="161" y="514"/>
                </a:lnTo>
                <a:lnTo>
                  <a:pt x="147" y="501"/>
                </a:lnTo>
                <a:lnTo>
                  <a:pt x="122" y="487"/>
                </a:lnTo>
                <a:lnTo>
                  <a:pt x="104" y="454"/>
                </a:lnTo>
                <a:lnTo>
                  <a:pt x="104" y="420"/>
                </a:lnTo>
                <a:lnTo>
                  <a:pt x="69" y="384"/>
                </a:lnTo>
                <a:lnTo>
                  <a:pt x="60" y="346"/>
                </a:lnTo>
                <a:lnTo>
                  <a:pt x="38" y="323"/>
                </a:lnTo>
                <a:lnTo>
                  <a:pt x="14" y="281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994150" y="2232025"/>
            <a:ext cx="854075" cy="1336675"/>
          </a:xfrm>
          <a:custGeom>
            <a:avLst/>
            <a:gdLst>
              <a:gd name="T0" fmla="*/ 2147483647 w 580"/>
              <a:gd name="T1" fmla="*/ 2147483647 h 929"/>
              <a:gd name="T2" fmla="*/ 2147483647 w 580"/>
              <a:gd name="T3" fmla="*/ 2147483647 h 929"/>
              <a:gd name="T4" fmla="*/ 2147483647 w 580"/>
              <a:gd name="T5" fmla="*/ 2147483647 h 929"/>
              <a:gd name="T6" fmla="*/ 2147483647 w 580"/>
              <a:gd name="T7" fmla="*/ 2147483647 h 929"/>
              <a:gd name="T8" fmla="*/ 2147483647 w 580"/>
              <a:gd name="T9" fmla="*/ 2147483647 h 929"/>
              <a:gd name="T10" fmla="*/ 2147483647 w 580"/>
              <a:gd name="T11" fmla="*/ 2147483647 h 929"/>
              <a:gd name="T12" fmla="*/ 2147483647 w 580"/>
              <a:gd name="T13" fmla="*/ 2147483647 h 929"/>
              <a:gd name="T14" fmla="*/ 2147483647 w 580"/>
              <a:gd name="T15" fmla="*/ 2147483647 h 929"/>
              <a:gd name="T16" fmla="*/ 2147483647 w 580"/>
              <a:gd name="T17" fmla="*/ 2147483647 h 929"/>
              <a:gd name="T18" fmla="*/ 2147483647 w 580"/>
              <a:gd name="T19" fmla="*/ 2147483647 h 929"/>
              <a:gd name="T20" fmla="*/ 2147483647 w 580"/>
              <a:gd name="T21" fmla="*/ 2147483647 h 929"/>
              <a:gd name="T22" fmla="*/ 2147483647 w 580"/>
              <a:gd name="T23" fmla="*/ 2147483647 h 929"/>
              <a:gd name="T24" fmla="*/ 2147483647 w 580"/>
              <a:gd name="T25" fmla="*/ 2147483647 h 929"/>
              <a:gd name="T26" fmla="*/ 2147483647 w 580"/>
              <a:gd name="T27" fmla="*/ 2147483647 h 929"/>
              <a:gd name="T28" fmla="*/ 2147483647 w 580"/>
              <a:gd name="T29" fmla="*/ 2147483647 h 929"/>
              <a:gd name="T30" fmla="*/ 2147483647 w 580"/>
              <a:gd name="T31" fmla="*/ 2147483647 h 929"/>
              <a:gd name="T32" fmla="*/ 2147483647 w 580"/>
              <a:gd name="T33" fmla="*/ 2147483647 h 929"/>
              <a:gd name="T34" fmla="*/ 2147483647 w 580"/>
              <a:gd name="T35" fmla="*/ 2147483647 h 929"/>
              <a:gd name="T36" fmla="*/ 2147483647 w 580"/>
              <a:gd name="T37" fmla="*/ 2147483647 h 929"/>
              <a:gd name="T38" fmla="*/ 2147483647 w 580"/>
              <a:gd name="T39" fmla="*/ 2147483647 h 929"/>
              <a:gd name="T40" fmla="*/ 2147483647 w 580"/>
              <a:gd name="T41" fmla="*/ 2147483647 h 929"/>
              <a:gd name="T42" fmla="*/ 2147483647 w 580"/>
              <a:gd name="T43" fmla="*/ 2147483647 h 929"/>
              <a:gd name="T44" fmla="*/ 2147483647 w 580"/>
              <a:gd name="T45" fmla="*/ 2147483647 h 929"/>
              <a:gd name="T46" fmla="*/ 2147483647 w 580"/>
              <a:gd name="T47" fmla="*/ 2147483647 h 929"/>
              <a:gd name="T48" fmla="*/ 2147483647 w 580"/>
              <a:gd name="T49" fmla="*/ 2147483647 h 929"/>
              <a:gd name="T50" fmla="*/ 2147483647 w 580"/>
              <a:gd name="T51" fmla="*/ 2147483647 h 929"/>
              <a:gd name="T52" fmla="*/ 2147483647 w 580"/>
              <a:gd name="T53" fmla="*/ 2147483647 h 929"/>
              <a:gd name="T54" fmla="*/ 0 w 580"/>
              <a:gd name="T55" fmla="*/ 2147483647 h 929"/>
              <a:gd name="T56" fmla="*/ 2147483647 w 580"/>
              <a:gd name="T57" fmla="*/ 2147483647 h 929"/>
              <a:gd name="T58" fmla="*/ 2147483647 w 580"/>
              <a:gd name="T59" fmla="*/ 2147483647 h 929"/>
              <a:gd name="T60" fmla="*/ 2147483647 w 580"/>
              <a:gd name="T61" fmla="*/ 2147483647 h 929"/>
              <a:gd name="T62" fmla="*/ 2147483647 w 580"/>
              <a:gd name="T63" fmla="*/ 2147483647 h 929"/>
              <a:gd name="T64" fmla="*/ 2147483647 w 580"/>
              <a:gd name="T65" fmla="*/ 2147483647 h 929"/>
              <a:gd name="T66" fmla="*/ 2147483647 w 580"/>
              <a:gd name="T67" fmla="*/ 2147483647 h 929"/>
              <a:gd name="T68" fmla="*/ 2147483647 w 580"/>
              <a:gd name="T69" fmla="*/ 2147483647 h 929"/>
              <a:gd name="T70" fmla="*/ 2147483647 w 580"/>
              <a:gd name="T71" fmla="*/ 2147483647 h 929"/>
              <a:gd name="T72" fmla="*/ 2147483647 w 580"/>
              <a:gd name="T73" fmla="*/ 2147483647 h 929"/>
              <a:gd name="T74" fmla="*/ 2147483647 w 580"/>
              <a:gd name="T75" fmla="*/ 2147483647 h 929"/>
              <a:gd name="T76" fmla="*/ 2147483647 w 580"/>
              <a:gd name="T77" fmla="*/ 2147483647 h 929"/>
              <a:gd name="T78" fmla="*/ 2147483647 w 580"/>
              <a:gd name="T79" fmla="*/ 2147483647 h 929"/>
              <a:gd name="T80" fmla="*/ 2147483647 w 580"/>
              <a:gd name="T81" fmla="*/ 2147483647 h 929"/>
              <a:gd name="T82" fmla="*/ 2147483647 w 580"/>
              <a:gd name="T83" fmla="*/ 2147483647 h 929"/>
              <a:gd name="T84" fmla="*/ 2147483647 w 580"/>
              <a:gd name="T85" fmla="*/ 2147483647 h 9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80"/>
              <a:gd name="T130" fmla="*/ 0 h 929"/>
              <a:gd name="T131" fmla="*/ 580 w 580"/>
              <a:gd name="T132" fmla="*/ 929 h 9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80" h="929">
                <a:moveTo>
                  <a:pt x="338" y="0"/>
                </a:moveTo>
                <a:lnTo>
                  <a:pt x="360" y="36"/>
                </a:lnTo>
                <a:lnTo>
                  <a:pt x="384" y="65"/>
                </a:lnTo>
                <a:lnTo>
                  <a:pt x="393" y="83"/>
                </a:lnTo>
                <a:lnTo>
                  <a:pt x="400" y="111"/>
                </a:lnTo>
                <a:lnTo>
                  <a:pt x="423" y="136"/>
                </a:lnTo>
                <a:lnTo>
                  <a:pt x="437" y="150"/>
                </a:lnTo>
                <a:lnTo>
                  <a:pt x="437" y="173"/>
                </a:lnTo>
                <a:lnTo>
                  <a:pt x="437" y="186"/>
                </a:lnTo>
                <a:lnTo>
                  <a:pt x="444" y="201"/>
                </a:lnTo>
                <a:lnTo>
                  <a:pt x="465" y="219"/>
                </a:lnTo>
                <a:lnTo>
                  <a:pt x="494" y="244"/>
                </a:lnTo>
                <a:lnTo>
                  <a:pt x="504" y="281"/>
                </a:lnTo>
                <a:lnTo>
                  <a:pt x="502" y="362"/>
                </a:lnTo>
                <a:lnTo>
                  <a:pt x="488" y="456"/>
                </a:lnTo>
                <a:lnTo>
                  <a:pt x="490" y="483"/>
                </a:lnTo>
                <a:lnTo>
                  <a:pt x="506" y="520"/>
                </a:lnTo>
                <a:lnTo>
                  <a:pt x="547" y="561"/>
                </a:lnTo>
                <a:lnTo>
                  <a:pt x="579" y="594"/>
                </a:lnTo>
                <a:lnTo>
                  <a:pt x="570" y="606"/>
                </a:lnTo>
                <a:lnTo>
                  <a:pt x="543" y="634"/>
                </a:lnTo>
                <a:lnTo>
                  <a:pt x="535" y="671"/>
                </a:lnTo>
                <a:lnTo>
                  <a:pt x="541" y="682"/>
                </a:lnTo>
                <a:lnTo>
                  <a:pt x="481" y="673"/>
                </a:lnTo>
                <a:lnTo>
                  <a:pt x="334" y="693"/>
                </a:lnTo>
                <a:lnTo>
                  <a:pt x="342" y="741"/>
                </a:lnTo>
                <a:lnTo>
                  <a:pt x="350" y="757"/>
                </a:lnTo>
                <a:lnTo>
                  <a:pt x="367" y="781"/>
                </a:lnTo>
                <a:lnTo>
                  <a:pt x="382" y="795"/>
                </a:lnTo>
                <a:lnTo>
                  <a:pt x="376" y="821"/>
                </a:lnTo>
                <a:lnTo>
                  <a:pt x="369" y="837"/>
                </a:lnTo>
                <a:lnTo>
                  <a:pt x="348" y="862"/>
                </a:lnTo>
                <a:lnTo>
                  <a:pt x="356" y="876"/>
                </a:lnTo>
                <a:lnTo>
                  <a:pt x="341" y="892"/>
                </a:lnTo>
                <a:lnTo>
                  <a:pt x="331" y="899"/>
                </a:lnTo>
                <a:lnTo>
                  <a:pt x="324" y="888"/>
                </a:lnTo>
                <a:lnTo>
                  <a:pt x="318" y="878"/>
                </a:lnTo>
                <a:lnTo>
                  <a:pt x="295" y="881"/>
                </a:lnTo>
                <a:lnTo>
                  <a:pt x="286" y="897"/>
                </a:lnTo>
                <a:lnTo>
                  <a:pt x="278" y="928"/>
                </a:lnTo>
                <a:lnTo>
                  <a:pt x="245" y="923"/>
                </a:lnTo>
                <a:lnTo>
                  <a:pt x="217" y="918"/>
                </a:lnTo>
                <a:lnTo>
                  <a:pt x="186" y="918"/>
                </a:lnTo>
                <a:lnTo>
                  <a:pt x="167" y="926"/>
                </a:lnTo>
                <a:lnTo>
                  <a:pt x="162" y="927"/>
                </a:lnTo>
                <a:lnTo>
                  <a:pt x="158" y="920"/>
                </a:lnTo>
                <a:lnTo>
                  <a:pt x="155" y="893"/>
                </a:lnTo>
                <a:lnTo>
                  <a:pt x="143" y="871"/>
                </a:lnTo>
                <a:lnTo>
                  <a:pt x="125" y="831"/>
                </a:lnTo>
                <a:lnTo>
                  <a:pt x="105" y="804"/>
                </a:lnTo>
                <a:lnTo>
                  <a:pt x="92" y="789"/>
                </a:lnTo>
                <a:lnTo>
                  <a:pt x="79" y="768"/>
                </a:lnTo>
                <a:lnTo>
                  <a:pt x="72" y="758"/>
                </a:lnTo>
                <a:lnTo>
                  <a:pt x="48" y="749"/>
                </a:lnTo>
                <a:lnTo>
                  <a:pt x="6" y="741"/>
                </a:lnTo>
                <a:lnTo>
                  <a:pt x="0" y="682"/>
                </a:lnTo>
                <a:lnTo>
                  <a:pt x="11" y="630"/>
                </a:lnTo>
                <a:lnTo>
                  <a:pt x="6" y="621"/>
                </a:lnTo>
                <a:lnTo>
                  <a:pt x="11" y="598"/>
                </a:lnTo>
                <a:lnTo>
                  <a:pt x="20" y="584"/>
                </a:lnTo>
                <a:lnTo>
                  <a:pt x="29" y="568"/>
                </a:lnTo>
                <a:lnTo>
                  <a:pt x="13" y="527"/>
                </a:lnTo>
                <a:lnTo>
                  <a:pt x="8" y="513"/>
                </a:lnTo>
                <a:lnTo>
                  <a:pt x="12" y="487"/>
                </a:lnTo>
                <a:lnTo>
                  <a:pt x="22" y="474"/>
                </a:lnTo>
                <a:lnTo>
                  <a:pt x="22" y="461"/>
                </a:lnTo>
                <a:lnTo>
                  <a:pt x="26" y="443"/>
                </a:lnTo>
                <a:lnTo>
                  <a:pt x="27" y="431"/>
                </a:lnTo>
                <a:lnTo>
                  <a:pt x="58" y="389"/>
                </a:lnTo>
                <a:lnTo>
                  <a:pt x="84" y="355"/>
                </a:lnTo>
                <a:lnTo>
                  <a:pt x="101" y="326"/>
                </a:lnTo>
                <a:lnTo>
                  <a:pt x="117" y="317"/>
                </a:lnTo>
                <a:lnTo>
                  <a:pt x="140" y="304"/>
                </a:lnTo>
                <a:lnTo>
                  <a:pt x="155" y="297"/>
                </a:lnTo>
                <a:lnTo>
                  <a:pt x="181" y="303"/>
                </a:lnTo>
                <a:lnTo>
                  <a:pt x="222" y="313"/>
                </a:lnTo>
                <a:lnTo>
                  <a:pt x="254" y="318"/>
                </a:lnTo>
                <a:lnTo>
                  <a:pt x="269" y="300"/>
                </a:lnTo>
                <a:lnTo>
                  <a:pt x="283" y="272"/>
                </a:lnTo>
                <a:lnTo>
                  <a:pt x="282" y="245"/>
                </a:lnTo>
                <a:lnTo>
                  <a:pt x="276" y="224"/>
                </a:lnTo>
                <a:lnTo>
                  <a:pt x="257" y="194"/>
                </a:lnTo>
                <a:lnTo>
                  <a:pt x="233" y="179"/>
                </a:lnTo>
                <a:lnTo>
                  <a:pt x="261" y="137"/>
                </a:lnTo>
                <a:lnTo>
                  <a:pt x="281" y="100"/>
                </a:lnTo>
                <a:lnTo>
                  <a:pt x="312" y="44"/>
                </a:lnTo>
                <a:lnTo>
                  <a:pt x="338" y="0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4397375" y="3321050"/>
            <a:ext cx="566738" cy="820738"/>
          </a:xfrm>
          <a:custGeom>
            <a:avLst/>
            <a:gdLst>
              <a:gd name="T0" fmla="*/ 2147483647 w 383"/>
              <a:gd name="T1" fmla="*/ 2147483647 h 569"/>
              <a:gd name="T2" fmla="*/ 2147483647 w 383"/>
              <a:gd name="T3" fmla="*/ 2147483647 h 569"/>
              <a:gd name="T4" fmla="*/ 2147483647 w 383"/>
              <a:gd name="T5" fmla="*/ 2147483647 h 569"/>
              <a:gd name="T6" fmla="*/ 2147483647 w 383"/>
              <a:gd name="T7" fmla="*/ 2147483647 h 569"/>
              <a:gd name="T8" fmla="*/ 2147483647 w 383"/>
              <a:gd name="T9" fmla="*/ 2147483647 h 569"/>
              <a:gd name="T10" fmla="*/ 2147483647 w 383"/>
              <a:gd name="T11" fmla="*/ 2147483647 h 569"/>
              <a:gd name="T12" fmla="*/ 2147483647 w 383"/>
              <a:gd name="T13" fmla="*/ 2147483647 h 569"/>
              <a:gd name="T14" fmla="*/ 2147483647 w 383"/>
              <a:gd name="T15" fmla="*/ 2147483647 h 569"/>
              <a:gd name="T16" fmla="*/ 2147483647 w 383"/>
              <a:gd name="T17" fmla="*/ 2147483647 h 569"/>
              <a:gd name="T18" fmla="*/ 2147483647 w 383"/>
              <a:gd name="T19" fmla="*/ 2147483647 h 569"/>
              <a:gd name="T20" fmla="*/ 2147483647 w 383"/>
              <a:gd name="T21" fmla="*/ 2147483647 h 569"/>
              <a:gd name="T22" fmla="*/ 2147483647 w 383"/>
              <a:gd name="T23" fmla="*/ 2147483647 h 569"/>
              <a:gd name="T24" fmla="*/ 2147483647 w 383"/>
              <a:gd name="T25" fmla="*/ 2147483647 h 569"/>
              <a:gd name="T26" fmla="*/ 0 w 383"/>
              <a:gd name="T27" fmla="*/ 2147483647 h 569"/>
              <a:gd name="T28" fmla="*/ 2147483647 w 383"/>
              <a:gd name="T29" fmla="*/ 2147483647 h 569"/>
              <a:gd name="T30" fmla="*/ 2147483647 w 383"/>
              <a:gd name="T31" fmla="*/ 2147483647 h 569"/>
              <a:gd name="T32" fmla="*/ 2147483647 w 383"/>
              <a:gd name="T33" fmla="*/ 2147483647 h 569"/>
              <a:gd name="T34" fmla="*/ 2147483647 w 383"/>
              <a:gd name="T35" fmla="*/ 2147483647 h 569"/>
              <a:gd name="T36" fmla="*/ 2147483647 w 383"/>
              <a:gd name="T37" fmla="*/ 2147483647 h 569"/>
              <a:gd name="T38" fmla="*/ 2147483647 w 383"/>
              <a:gd name="T39" fmla="*/ 2147483647 h 569"/>
              <a:gd name="T40" fmla="*/ 2147483647 w 383"/>
              <a:gd name="T41" fmla="*/ 2147483647 h 569"/>
              <a:gd name="T42" fmla="*/ 2147483647 w 383"/>
              <a:gd name="T43" fmla="*/ 2147483647 h 569"/>
              <a:gd name="T44" fmla="*/ 2147483647 w 383"/>
              <a:gd name="T45" fmla="*/ 2147483647 h 569"/>
              <a:gd name="T46" fmla="*/ 2147483647 w 383"/>
              <a:gd name="T47" fmla="*/ 2147483647 h 569"/>
              <a:gd name="T48" fmla="*/ 2147483647 w 383"/>
              <a:gd name="T49" fmla="*/ 2147483647 h 569"/>
              <a:gd name="T50" fmla="*/ 2147483647 w 383"/>
              <a:gd name="T51" fmla="*/ 2147483647 h 569"/>
              <a:gd name="T52" fmla="*/ 2147483647 w 383"/>
              <a:gd name="T53" fmla="*/ 2147483647 h 569"/>
              <a:gd name="T54" fmla="*/ 2147483647 w 383"/>
              <a:gd name="T55" fmla="*/ 2147483647 h 569"/>
              <a:gd name="T56" fmla="*/ 2147483647 w 383"/>
              <a:gd name="T57" fmla="*/ 2147483647 h 569"/>
              <a:gd name="T58" fmla="*/ 2147483647 w 383"/>
              <a:gd name="T59" fmla="*/ 2147483647 h 569"/>
              <a:gd name="T60" fmla="*/ 2147483647 w 383"/>
              <a:gd name="T61" fmla="*/ 2147483647 h 569"/>
              <a:gd name="T62" fmla="*/ 2147483647 w 383"/>
              <a:gd name="T63" fmla="*/ 2147483647 h 569"/>
              <a:gd name="T64" fmla="*/ 2147483647 w 383"/>
              <a:gd name="T65" fmla="*/ 2147483647 h 569"/>
              <a:gd name="T66" fmla="*/ 2147483647 w 383"/>
              <a:gd name="T67" fmla="*/ 2147483647 h 569"/>
              <a:gd name="T68" fmla="*/ 2147483647 w 383"/>
              <a:gd name="T69" fmla="*/ 2147483647 h 569"/>
              <a:gd name="T70" fmla="*/ 2147483647 w 383"/>
              <a:gd name="T71" fmla="*/ 2147483647 h 569"/>
              <a:gd name="T72" fmla="*/ 2147483647 w 383"/>
              <a:gd name="T73" fmla="*/ 2147483647 h 5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3"/>
              <a:gd name="T112" fmla="*/ 0 h 569"/>
              <a:gd name="T113" fmla="*/ 383 w 383"/>
              <a:gd name="T114" fmla="*/ 569 h 5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3" h="569">
                <a:moveTo>
                  <a:pt x="260" y="568"/>
                </a:moveTo>
                <a:lnTo>
                  <a:pt x="262" y="560"/>
                </a:lnTo>
                <a:lnTo>
                  <a:pt x="242" y="529"/>
                </a:lnTo>
                <a:lnTo>
                  <a:pt x="226" y="489"/>
                </a:lnTo>
                <a:lnTo>
                  <a:pt x="213" y="467"/>
                </a:lnTo>
                <a:lnTo>
                  <a:pt x="208" y="449"/>
                </a:lnTo>
                <a:lnTo>
                  <a:pt x="217" y="451"/>
                </a:lnTo>
                <a:lnTo>
                  <a:pt x="238" y="439"/>
                </a:lnTo>
                <a:lnTo>
                  <a:pt x="242" y="422"/>
                </a:lnTo>
                <a:lnTo>
                  <a:pt x="227" y="398"/>
                </a:lnTo>
                <a:lnTo>
                  <a:pt x="213" y="372"/>
                </a:lnTo>
                <a:lnTo>
                  <a:pt x="196" y="348"/>
                </a:lnTo>
                <a:lnTo>
                  <a:pt x="190" y="338"/>
                </a:lnTo>
                <a:lnTo>
                  <a:pt x="181" y="336"/>
                </a:lnTo>
                <a:lnTo>
                  <a:pt x="172" y="342"/>
                </a:lnTo>
                <a:lnTo>
                  <a:pt x="158" y="330"/>
                </a:lnTo>
                <a:lnTo>
                  <a:pt x="148" y="301"/>
                </a:lnTo>
                <a:lnTo>
                  <a:pt x="130" y="252"/>
                </a:lnTo>
                <a:lnTo>
                  <a:pt x="105" y="210"/>
                </a:lnTo>
                <a:lnTo>
                  <a:pt x="96" y="209"/>
                </a:lnTo>
                <a:lnTo>
                  <a:pt x="82" y="196"/>
                </a:lnTo>
                <a:lnTo>
                  <a:pt x="80" y="204"/>
                </a:lnTo>
                <a:lnTo>
                  <a:pt x="63" y="209"/>
                </a:lnTo>
                <a:lnTo>
                  <a:pt x="46" y="196"/>
                </a:lnTo>
                <a:lnTo>
                  <a:pt x="38" y="194"/>
                </a:lnTo>
                <a:lnTo>
                  <a:pt x="23" y="182"/>
                </a:lnTo>
                <a:lnTo>
                  <a:pt x="15" y="180"/>
                </a:lnTo>
                <a:lnTo>
                  <a:pt x="0" y="168"/>
                </a:lnTo>
                <a:lnTo>
                  <a:pt x="1" y="159"/>
                </a:lnTo>
                <a:lnTo>
                  <a:pt x="10" y="126"/>
                </a:lnTo>
                <a:lnTo>
                  <a:pt x="20" y="119"/>
                </a:lnTo>
                <a:lnTo>
                  <a:pt x="40" y="114"/>
                </a:lnTo>
                <a:lnTo>
                  <a:pt x="45" y="127"/>
                </a:lnTo>
                <a:lnTo>
                  <a:pt x="51" y="131"/>
                </a:lnTo>
                <a:lnTo>
                  <a:pt x="62" y="130"/>
                </a:lnTo>
                <a:lnTo>
                  <a:pt x="75" y="114"/>
                </a:lnTo>
                <a:lnTo>
                  <a:pt x="68" y="97"/>
                </a:lnTo>
                <a:lnTo>
                  <a:pt x="91" y="71"/>
                </a:lnTo>
                <a:lnTo>
                  <a:pt x="98" y="58"/>
                </a:lnTo>
                <a:lnTo>
                  <a:pt x="104" y="32"/>
                </a:lnTo>
                <a:lnTo>
                  <a:pt x="113" y="20"/>
                </a:lnTo>
                <a:lnTo>
                  <a:pt x="130" y="11"/>
                </a:lnTo>
                <a:lnTo>
                  <a:pt x="144" y="0"/>
                </a:lnTo>
                <a:lnTo>
                  <a:pt x="162" y="9"/>
                </a:lnTo>
                <a:lnTo>
                  <a:pt x="209" y="38"/>
                </a:lnTo>
                <a:lnTo>
                  <a:pt x="250" y="48"/>
                </a:lnTo>
                <a:lnTo>
                  <a:pt x="266" y="52"/>
                </a:lnTo>
                <a:lnTo>
                  <a:pt x="286" y="48"/>
                </a:lnTo>
                <a:lnTo>
                  <a:pt x="302" y="52"/>
                </a:lnTo>
                <a:lnTo>
                  <a:pt x="328" y="58"/>
                </a:lnTo>
                <a:lnTo>
                  <a:pt x="337" y="60"/>
                </a:lnTo>
                <a:lnTo>
                  <a:pt x="363" y="58"/>
                </a:lnTo>
                <a:lnTo>
                  <a:pt x="378" y="70"/>
                </a:lnTo>
                <a:lnTo>
                  <a:pt x="361" y="103"/>
                </a:lnTo>
                <a:lnTo>
                  <a:pt x="357" y="119"/>
                </a:lnTo>
                <a:lnTo>
                  <a:pt x="360" y="147"/>
                </a:lnTo>
                <a:lnTo>
                  <a:pt x="382" y="160"/>
                </a:lnTo>
                <a:lnTo>
                  <a:pt x="379" y="177"/>
                </a:lnTo>
                <a:lnTo>
                  <a:pt x="360" y="181"/>
                </a:lnTo>
                <a:lnTo>
                  <a:pt x="353" y="180"/>
                </a:lnTo>
                <a:lnTo>
                  <a:pt x="343" y="177"/>
                </a:lnTo>
                <a:lnTo>
                  <a:pt x="335" y="212"/>
                </a:lnTo>
                <a:lnTo>
                  <a:pt x="338" y="239"/>
                </a:lnTo>
                <a:lnTo>
                  <a:pt x="331" y="344"/>
                </a:lnTo>
                <a:lnTo>
                  <a:pt x="322" y="415"/>
                </a:lnTo>
                <a:lnTo>
                  <a:pt x="338" y="427"/>
                </a:lnTo>
                <a:lnTo>
                  <a:pt x="354" y="439"/>
                </a:lnTo>
                <a:lnTo>
                  <a:pt x="355" y="467"/>
                </a:lnTo>
                <a:lnTo>
                  <a:pt x="368" y="487"/>
                </a:lnTo>
                <a:lnTo>
                  <a:pt x="355" y="501"/>
                </a:lnTo>
                <a:lnTo>
                  <a:pt x="348" y="500"/>
                </a:lnTo>
                <a:lnTo>
                  <a:pt x="327" y="512"/>
                </a:lnTo>
                <a:lnTo>
                  <a:pt x="291" y="549"/>
                </a:lnTo>
                <a:lnTo>
                  <a:pt x="260" y="568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4800600" y="4021138"/>
            <a:ext cx="304800" cy="422275"/>
          </a:xfrm>
          <a:custGeom>
            <a:avLst/>
            <a:gdLst>
              <a:gd name="T0" fmla="*/ 2147483647 w 208"/>
              <a:gd name="T1" fmla="*/ 2147483647 h 292"/>
              <a:gd name="T2" fmla="*/ 2147483647 w 208"/>
              <a:gd name="T3" fmla="*/ 0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2147483647 w 208"/>
              <a:gd name="T9" fmla="*/ 2147483647 h 292"/>
              <a:gd name="T10" fmla="*/ 2147483647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2147483647 h 292"/>
              <a:gd name="T16" fmla="*/ 2147483647 w 208"/>
              <a:gd name="T17" fmla="*/ 2147483647 h 292"/>
              <a:gd name="T18" fmla="*/ 2147483647 w 208"/>
              <a:gd name="T19" fmla="*/ 2147483647 h 292"/>
              <a:gd name="T20" fmla="*/ 2147483647 w 208"/>
              <a:gd name="T21" fmla="*/ 2147483647 h 292"/>
              <a:gd name="T22" fmla="*/ 2147483647 w 208"/>
              <a:gd name="T23" fmla="*/ 2147483647 h 292"/>
              <a:gd name="T24" fmla="*/ 2147483647 w 208"/>
              <a:gd name="T25" fmla="*/ 2147483647 h 292"/>
              <a:gd name="T26" fmla="*/ 2147483647 w 208"/>
              <a:gd name="T27" fmla="*/ 2147483647 h 292"/>
              <a:gd name="T28" fmla="*/ 2147483647 w 208"/>
              <a:gd name="T29" fmla="*/ 2147483647 h 292"/>
              <a:gd name="T30" fmla="*/ 2147483647 w 208"/>
              <a:gd name="T31" fmla="*/ 2147483647 h 292"/>
              <a:gd name="T32" fmla="*/ 2147483647 w 208"/>
              <a:gd name="T33" fmla="*/ 2147483647 h 292"/>
              <a:gd name="T34" fmla="*/ 2147483647 w 208"/>
              <a:gd name="T35" fmla="*/ 2147483647 h 292"/>
              <a:gd name="T36" fmla="*/ 2147483647 w 208"/>
              <a:gd name="T37" fmla="*/ 2147483647 h 292"/>
              <a:gd name="T38" fmla="*/ 2147483647 w 208"/>
              <a:gd name="T39" fmla="*/ 2147483647 h 292"/>
              <a:gd name="T40" fmla="*/ 2147483647 w 208"/>
              <a:gd name="T41" fmla="*/ 2147483647 h 292"/>
              <a:gd name="T42" fmla="*/ 2147483647 w 208"/>
              <a:gd name="T43" fmla="*/ 2147483647 h 292"/>
              <a:gd name="T44" fmla="*/ 0 w 208"/>
              <a:gd name="T45" fmla="*/ 2147483647 h 292"/>
              <a:gd name="T46" fmla="*/ 2147483647 w 208"/>
              <a:gd name="T47" fmla="*/ 2147483647 h 292"/>
              <a:gd name="T48" fmla="*/ 2147483647 w 208"/>
              <a:gd name="T49" fmla="*/ 2147483647 h 292"/>
              <a:gd name="T50" fmla="*/ 2147483647 w 208"/>
              <a:gd name="T51" fmla="*/ 2147483647 h 292"/>
              <a:gd name="T52" fmla="*/ 2147483647 w 208"/>
              <a:gd name="T53" fmla="*/ 2147483647 h 292"/>
              <a:gd name="T54" fmla="*/ 2147483647 w 208"/>
              <a:gd name="T55" fmla="*/ 2147483647 h 292"/>
              <a:gd name="T56" fmla="*/ 2147483647 w 208"/>
              <a:gd name="T57" fmla="*/ 2147483647 h 292"/>
              <a:gd name="T58" fmla="*/ 2147483647 w 208"/>
              <a:gd name="T59" fmla="*/ 2147483647 h 292"/>
              <a:gd name="T60" fmla="*/ 2147483647 w 208"/>
              <a:gd name="T61" fmla="*/ 2147483647 h 292"/>
              <a:gd name="T62" fmla="*/ 2147483647 w 208"/>
              <a:gd name="T63" fmla="*/ 2147483647 h 292"/>
              <a:gd name="T64" fmla="*/ 2147483647 w 208"/>
              <a:gd name="T65" fmla="*/ 2147483647 h 292"/>
              <a:gd name="T66" fmla="*/ 2147483647 w 208"/>
              <a:gd name="T67" fmla="*/ 2147483647 h 2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8"/>
              <a:gd name="T103" fmla="*/ 0 h 292"/>
              <a:gd name="T104" fmla="*/ 208 w 208"/>
              <a:gd name="T105" fmla="*/ 292 h 2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8" h="292">
                <a:moveTo>
                  <a:pt x="94" y="4"/>
                </a:moveTo>
                <a:lnTo>
                  <a:pt x="113" y="0"/>
                </a:lnTo>
                <a:lnTo>
                  <a:pt x="137" y="14"/>
                </a:lnTo>
                <a:lnTo>
                  <a:pt x="147" y="8"/>
                </a:lnTo>
                <a:lnTo>
                  <a:pt x="160" y="28"/>
                </a:lnTo>
                <a:lnTo>
                  <a:pt x="188" y="61"/>
                </a:lnTo>
                <a:lnTo>
                  <a:pt x="206" y="77"/>
                </a:lnTo>
                <a:lnTo>
                  <a:pt x="203" y="108"/>
                </a:lnTo>
                <a:lnTo>
                  <a:pt x="207" y="129"/>
                </a:lnTo>
                <a:lnTo>
                  <a:pt x="192" y="137"/>
                </a:lnTo>
                <a:lnTo>
                  <a:pt x="161" y="153"/>
                </a:lnTo>
                <a:lnTo>
                  <a:pt x="131" y="186"/>
                </a:lnTo>
                <a:lnTo>
                  <a:pt x="112" y="220"/>
                </a:lnTo>
                <a:lnTo>
                  <a:pt x="102" y="226"/>
                </a:lnTo>
                <a:lnTo>
                  <a:pt x="101" y="237"/>
                </a:lnTo>
                <a:lnTo>
                  <a:pt x="114" y="258"/>
                </a:lnTo>
                <a:lnTo>
                  <a:pt x="108" y="283"/>
                </a:lnTo>
                <a:lnTo>
                  <a:pt x="106" y="291"/>
                </a:lnTo>
                <a:lnTo>
                  <a:pt x="76" y="266"/>
                </a:lnTo>
                <a:lnTo>
                  <a:pt x="49" y="268"/>
                </a:lnTo>
                <a:lnTo>
                  <a:pt x="30" y="273"/>
                </a:lnTo>
                <a:lnTo>
                  <a:pt x="14" y="269"/>
                </a:lnTo>
                <a:lnTo>
                  <a:pt x="0" y="257"/>
                </a:lnTo>
                <a:lnTo>
                  <a:pt x="5" y="221"/>
                </a:lnTo>
                <a:lnTo>
                  <a:pt x="25" y="219"/>
                </a:lnTo>
                <a:lnTo>
                  <a:pt x="25" y="182"/>
                </a:lnTo>
                <a:lnTo>
                  <a:pt x="30" y="166"/>
                </a:lnTo>
                <a:lnTo>
                  <a:pt x="41" y="133"/>
                </a:lnTo>
                <a:lnTo>
                  <a:pt x="56" y="128"/>
                </a:lnTo>
                <a:lnTo>
                  <a:pt x="55" y="93"/>
                </a:lnTo>
                <a:lnTo>
                  <a:pt x="64" y="23"/>
                </a:lnTo>
                <a:lnTo>
                  <a:pt x="74" y="15"/>
                </a:lnTo>
                <a:lnTo>
                  <a:pt x="86" y="13"/>
                </a:lnTo>
                <a:lnTo>
                  <a:pt x="94" y="4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4500563" y="4064000"/>
            <a:ext cx="465137" cy="687388"/>
          </a:xfrm>
          <a:custGeom>
            <a:avLst/>
            <a:gdLst>
              <a:gd name="T0" fmla="*/ 2147483647 w 316"/>
              <a:gd name="T1" fmla="*/ 2147483647 h 477"/>
              <a:gd name="T2" fmla="*/ 2147483647 w 316"/>
              <a:gd name="T3" fmla="*/ 2147483647 h 477"/>
              <a:gd name="T4" fmla="*/ 2147483647 w 316"/>
              <a:gd name="T5" fmla="*/ 2147483647 h 477"/>
              <a:gd name="T6" fmla="*/ 2147483647 w 316"/>
              <a:gd name="T7" fmla="*/ 2147483647 h 477"/>
              <a:gd name="T8" fmla="*/ 2147483647 w 316"/>
              <a:gd name="T9" fmla="*/ 2147483647 h 477"/>
              <a:gd name="T10" fmla="*/ 2147483647 w 316"/>
              <a:gd name="T11" fmla="*/ 2147483647 h 477"/>
              <a:gd name="T12" fmla="*/ 2147483647 w 316"/>
              <a:gd name="T13" fmla="*/ 2147483647 h 477"/>
              <a:gd name="T14" fmla="*/ 2147483647 w 316"/>
              <a:gd name="T15" fmla="*/ 2147483647 h 477"/>
              <a:gd name="T16" fmla="*/ 2147483647 w 316"/>
              <a:gd name="T17" fmla="*/ 2147483647 h 477"/>
              <a:gd name="T18" fmla="*/ 2147483647 w 316"/>
              <a:gd name="T19" fmla="*/ 2147483647 h 477"/>
              <a:gd name="T20" fmla="*/ 2147483647 w 316"/>
              <a:gd name="T21" fmla="*/ 2147483647 h 477"/>
              <a:gd name="T22" fmla="*/ 2147483647 w 316"/>
              <a:gd name="T23" fmla="*/ 2147483647 h 477"/>
              <a:gd name="T24" fmla="*/ 2147483647 w 316"/>
              <a:gd name="T25" fmla="*/ 2147483647 h 477"/>
              <a:gd name="T26" fmla="*/ 2147483647 w 316"/>
              <a:gd name="T27" fmla="*/ 2147483647 h 477"/>
              <a:gd name="T28" fmla="*/ 2147483647 w 316"/>
              <a:gd name="T29" fmla="*/ 2147483647 h 477"/>
              <a:gd name="T30" fmla="*/ 2147483647 w 316"/>
              <a:gd name="T31" fmla="*/ 2147483647 h 477"/>
              <a:gd name="T32" fmla="*/ 2147483647 w 316"/>
              <a:gd name="T33" fmla="*/ 2147483647 h 477"/>
              <a:gd name="T34" fmla="*/ 2147483647 w 316"/>
              <a:gd name="T35" fmla="*/ 2147483647 h 477"/>
              <a:gd name="T36" fmla="*/ 2147483647 w 316"/>
              <a:gd name="T37" fmla="*/ 2147483647 h 477"/>
              <a:gd name="T38" fmla="*/ 2147483647 w 316"/>
              <a:gd name="T39" fmla="*/ 2147483647 h 477"/>
              <a:gd name="T40" fmla="*/ 2147483647 w 316"/>
              <a:gd name="T41" fmla="*/ 2147483647 h 477"/>
              <a:gd name="T42" fmla="*/ 2147483647 w 316"/>
              <a:gd name="T43" fmla="*/ 2147483647 h 477"/>
              <a:gd name="T44" fmla="*/ 2147483647 w 316"/>
              <a:gd name="T45" fmla="*/ 2147483647 h 477"/>
              <a:gd name="T46" fmla="*/ 2147483647 w 316"/>
              <a:gd name="T47" fmla="*/ 2147483647 h 477"/>
              <a:gd name="T48" fmla="*/ 2147483647 w 316"/>
              <a:gd name="T49" fmla="*/ 2147483647 h 477"/>
              <a:gd name="T50" fmla="*/ 2147483647 w 316"/>
              <a:gd name="T51" fmla="*/ 2147483647 h 477"/>
              <a:gd name="T52" fmla="*/ 2147483647 w 316"/>
              <a:gd name="T53" fmla="*/ 2147483647 h 477"/>
              <a:gd name="T54" fmla="*/ 2147483647 w 316"/>
              <a:gd name="T55" fmla="*/ 2147483647 h 477"/>
              <a:gd name="T56" fmla="*/ 2147483647 w 316"/>
              <a:gd name="T57" fmla="*/ 2147483647 h 477"/>
              <a:gd name="T58" fmla="*/ 2147483647 w 316"/>
              <a:gd name="T59" fmla="*/ 2147483647 h 477"/>
              <a:gd name="T60" fmla="*/ 2147483647 w 316"/>
              <a:gd name="T61" fmla="*/ 2147483647 h 477"/>
              <a:gd name="T62" fmla="*/ 2147483647 w 316"/>
              <a:gd name="T63" fmla="*/ 2147483647 h 477"/>
              <a:gd name="T64" fmla="*/ 2147483647 w 316"/>
              <a:gd name="T65" fmla="*/ 2147483647 h 477"/>
              <a:gd name="T66" fmla="*/ 2147483647 w 316"/>
              <a:gd name="T67" fmla="*/ 2147483647 h 477"/>
              <a:gd name="T68" fmla="*/ 2147483647 w 316"/>
              <a:gd name="T69" fmla="*/ 2147483647 h 477"/>
              <a:gd name="T70" fmla="*/ 2147483647 w 316"/>
              <a:gd name="T71" fmla="*/ 2147483647 h 477"/>
              <a:gd name="T72" fmla="*/ 2147483647 w 316"/>
              <a:gd name="T73" fmla="*/ 2147483647 h 477"/>
              <a:gd name="T74" fmla="*/ 2147483647 w 316"/>
              <a:gd name="T75" fmla="*/ 2147483647 h 477"/>
              <a:gd name="T76" fmla="*/ 2147483647 w 316"/>
              <a:gd name="T77" fmla="*/ 2147483647 h 477"/>
              <a:gd name="T78" fmla="*/ 2147483647 w 316"/>
              <a:gd name="T79" fmla="*/ 2147483647 h 477"/>
              <a:gd name="T80" fmla="*/ 0 w 316"/>
              <a:gd name="T81" fmla="*/ 2147483647 h 477"/>
              <a:gd name="T82" fmla="*/ 2147483647 w 316"/>
              <a:gd name="T83" fmla="*/ 2147483647 h 477"/>
              <a:gd name="T84" fmla="*/ 2147483647 w 316"/>
              <a:gd name="T85" fmla="*/ 2147483647 h 477"/>
              <a:gd name="T86" fmla="*/ 2147483647 w 316"/>
              <a:gd name="T87" fmla="*/ 2147483647 h 477"/>
              <a:gd name="T88" fmla="*/ 2147483647 w 316"/>
              <a:gd name="T89" fmla="*/ 2147483647 h 477"/>
              <a:gd name="T90" fmla="*/ 2147483647 w 316"/>
              <a:gd name="T91" fmla="*/ 2147483647 h 477"/>
              <a:gd name="T92" fmla="*/ 2147483647 w 316"/>
              <a:gd name="T93" fmla="*/ 2147483647 h 477"/>
              <a:gd name="T94" fmla="*/ 2147483647 w 316"/>
              <a:gd name="T95" fmla="*/ 2147483647 h 477"/>
              <a:gd name="T96" fmla="*/ 2147483647 w 316"/>
              <a:gd name="T97" fmla="*/ 2147483647 h 477"/>
              <a:gd name="T98" fmla="*/ 2147483647 w 316"/>
              <a:gd name="T99" fmla="*/ 2147483647 h 477"/>
              <a:gd name="T100" fmla="*/ 2147483647 w 316"/>
              <a:gd name="T101" fmla="*/ 2147483647 h 477"/>
              <a:gd name="T102" fmla="*/ 2147483647 w 316"/>
              <a:gd name="T103" fmla="*/ 2147483647 h 477"/>
              <a:gd name="T104" fmla="*/ 2147483647 w 316"/>
              <a:gd name="T105" fmla="*/ 2147483647 h 477"/>
              <a:gd name="T106" fmla="*/ 2147483647 w 316"/>
              <a:gd name="T107" fmla="*/ 2147483647 h 477"/>
              <a:gd name="T108" fmla="*/ 2147483647 w 316"/>
              <a:gd name="T109" fmla="*/ 0 h 477"/>
              <a:gd name="T110" fmla="*/ 2147483647 w 316"/>
              <a:gd name="T111" fmla="*/ 2147483647 h 477"/>
              <a:gd name="T112" fmla="*/ 2147483647 w 316"/>
              <a:gd name="T113" fmla="*/ 2147483647 h 477"/>
              <a:gd name="T114" fmla="*/ 2147483647 w 316"/>
              <a:gd name="T115" fmla="*/ 2147483647 h 477"/>
              <a:gd name="T116" fmla="*/ 2147483647 w 316"/>
              <a:gd name="T117" fmla="*/ 2147483647 h 477"/>
              <a:gd name="T118" fmla="*/ 2147483647 w 316"/>
              <a:gd name="T119" fmla="*/ 2147483647 h 477"/>
              <a:gd name="T120" fmla="*/ 2147483647 w 316"/>
              <a:gd name="T121" fmla="*/ 2147483647 h 477"/>
              <a:gd name="T122" fmla="*/ 2147483647 w 316"/>
              <a:gd name="T123" fmla="*/ 2147483647 h 477"/>
              <a:gd name="T124" fmla="*/ 2147483647 w 316"/>
              <a:gd name="T125" fmla="*/ 2147483647 h 4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6"/>
              <a:gd name="T190" fmla="*/ 0 h 477"/>
              <a:gd name="T191" fmla="*/ 316 w 316"/>
              <a:gd name="T192" fmla="*/ 477 h 4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6" h="477">
                <a:moveTo>
                  <a:pt x="217" y="238"/>
                </a:moveTo>
                <a:lnTo>
                  <a:pt x="200" y="234"/>
                </a:lnTo>
                <a:lnTo>
                  <a:pt x="165" y="234"/>
                </a:lnTo>
                <a:lnTo>
                  <a:pt x="147" y="239"/>
                </a:lnTo>
                <a:lnTo>
                  <a:pt x="127" y="243"/>
                </a:lnTo>
                <a:lnTo>
                  <a:pt x="108" y="247"/>
                </a:lnTo>
                <a:lnTo>
                  <a:pt x="141" y="263"/>
                </a:lnTo>
                <a:lnTo>
                  <a:pt x="183" y="265"/>
                </a:lnTo>
                <a:lnTo>
                  <a:pt x="211" y="262"/>
                </a:lnTo>
                <a:lnTo>
                  <a:pt x="233" y="277"/>
                </a:lnTo>
                <a:lnTo>
                  <a:pt x="278" y="279"/>
                </a:lnTo>
                <a:lnTo>
                  <a:pt x="285" y="289"/>
                </a:lnTo>
                <a:lnTo>
                  <a:pt x="282" y="297"/>
                </a:lnTo>
                <a:lnTo>
                  <a:pt x="315" y="313"/>
                </a:lnTo>
                <a:lnTo>
                  <a:pt x="300" y="338"/>
                </a:lnTo>
                <a:lnTo>
                  <a:pt x="300" y="373"/>
                </a:lnTo>
                <a:lnTo>
                  <a:pt x="301" y="407"/>
                </a:lnTo>
                <a:lnTo>
                  <a:pt x="281" y="420"/>
                </a:lnTo>
                <a:lnTo>
                  <a:pt x="271" y="427"/>
                </a:lnTo>
                <a:lnTo>
                  <a:pt x="249" y="440"/>
                </a:lnTo>
                <a:lnTo>
                  <a:pt x="228" y="453"/>
                </a:lnTo>
                <a:lnTo>
                  <a:pt x="211" y="449"/>
                </a:lnTo>
                <a:lnTo>
                  <a:pt x="187" y="469"/>
                </a:lnTo>
                <a:lnTo>
                  <a:pt x="155" y="462"/>
                </a:lnTo>
                <a:lnTo>
                  <a:pt x="142" y="476"/>
                </a:lnTo>
                <a:lnTo>
                  <a:pt x="126" y="449"/>
                </a:lnTo>
                <a:lnTo>
                  <a:pt x="110" y="425"/>
                </a:lnTo>
                <a:lnTo>
                  <a:pt x="98" y="402"/>
                </a:lnTo>
                <a:lnTo>
                  <a:pt x="86" y="377"/>
                </a:lnTo>
                <a:lnTo>
                  <a:pt x="80" y="362"/>
                </a:lnTo>
                <a:lnTo>
                  <a:pt x="62" y="349"/>
                </a:lnTo>
                <a:lnTo>
                  <a:pt x="71" y="327"/>
                </a:lnTo>
                <a:lnTo>
                  <a:pt x="84" y="306"/>
                </a:lnTo>
                <a:lnTo>
                  <a:pt x="81" y="292"/>
                </a:lnTo>
                <a:lnTo>
                  <a:pt x="62" y="290"/>
                </a:lnTo>
                <a:lnTo>
                  <a:pt x="75" y="275"/>
                </a:lnTo>
                <a:lnTo>
                  <a:pt x="62" y="253"/>
                </a:lnTo>
                <a:lnTo>
                  <a:pt x="56" y="229"/>
                </a:lnTo>
                <a:lnTo>
                  <a:pt x="32" y="194"/>
                </a:lnTo>
                <a:lnTo>
                  <a:pt x="10" y="143"/>
                </a:lnTo>
                <a:lnTo>
                  <a:pt x="0" y="120"/>
                </a:lnTo>
                <a:lnTo>
                  <a:pt x="10" y="114"/>
                </a:lnTo>
                <a:lnTo>
                  <a:pt x="27" y="120"/>
                </a:lnTo>
                <a:lnTo>
                  <a:pt x="47" y="112"/>
                </a:lnTo>
                <a:lnTo>
                  <a:pt x="61" y="112"/>
                </a:lnTo>
                <a:lnTo>
                  <a:pt x="67" y="65"/>
                </a:lnTo>
                <a:lnTo>
                  <a:pt x="72" y="51"/>
                </a:lnTo>
                <a:lnTo>
                  <a:pt x="97" y="57"/>
                </a:lnTo>
                <a:lnTo>
                  <a:pt x="121" y="62"/>
                </a:lnTo>
                <a:lnTo>
                  <a:pt x="138" y="64"/>
                </a:lnTo>
                <a:lnTo>
                  <a:pt x="152" y="61"/>
                </a:lnTo>
                <a:lnTo>
                  <a:pt x="169" y="48"/>
                </a:lnTo>
                <a:lnTo>
                  <a:pt x="192" y="53"/>
                </a:lnTo>
                <a:lnTo>
                  <a:pt x="221" y="32"/>
                </a:lnTo>
                <a:lnTo>
                  <a:pt x="256" y="0"/>
                </a:lnTo>
                <a:lnTo>
                  <a:pt x="265" y="1"/>
                </a:lnTo>
                <a:lnTo>
                  <a:pt x="259" y="98"/>
                </a:lnTo>
                <a:lnTo>
                  <a:pt x="249" y="104"/>
                </a:lnTo>
                <a:lnTo>
                  <a:pt x="232" y="135"/>
                </a:lnTo>
                <a:lnTo>
                  <a:pt x="229" y="188"/>
                </a:lnTo>
                <a:lnTo>
                  <a:pt x="210" y="193"/>
                </a:lnTo>
                <a:lnTo>
                  <a:pt x="203" y="226"/>
                </a:lnTo>
                <a:lnTo>
                  <a:pt x="217" y="238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3824288" y="3763963"/>
            <a:ext cx="536575" cy="800100"/>
          </a:xfrm>
          <a:custGeom>
            <a:avLst/>
            <a:gdLst>
              <a:gd name="T0" fmla="*/ 2147483647 w 364"/>
              <a:gd name="T1" fmla="*/ 2147483647 h 555"/>
              <a:gd name="T2" fmla="*/ 2147483647 w 364"/>
              <a:gd name="T3" fmla="*/ 2147483647 h 555"/>
              <a:gd name="T4" fmla="*/ 2147483647 w 364"/>
              <a:gd name="T5" fmla="*/ 2147483647 h 555"/>
              <a:gd name="T6" fmla="*/ 2147483647 w 364"/>
              <a:gd name="T7" fmla="*/ 2147483647 h 555"/>
              <a:gd name="T8" fmla="*/ 2147483647 w 364"/>
              <a:gd name="T9" fmla="*/ 2147483647 h 555"/>
              <a:gd name="T10" fmla="*/ 2147483647 w 364"/>
              <a:gd name="T11" fmla="*/ 2147483647 h 555"/>
              <a:gd name="T12" fmla="*/ 2147483647 w 364"/>
              <a:gd name="T13" fmla="*/ 2147483647 h 555"/>
              <a:gd name="T14" fmla="*/ 2147483647 w 364"/>
              <a:gd name="T15" fmla="*/ 2147483647 h 555"/>
              <a:gd name="T16" fmla="*/ 2147483647 w 364"/>
              <a:gd name="T17" fmla="*/ 2147483647 h 555"/>
              <a:gd name="T18" fmla="*/ 2147483647 w 364"/>
              <a:gd name="T19" fmla="*/ 2147483647 h 555"/>
              <a:gd name="T20" fmla="*/ 0 w 364"/>
              <a:gd name="T21" fmla="*/ 2147483647 h 555"/>
              <a:gd name="T22" fmla="*/ 2147483647 w 364"/>
              <a:gd name="T23" fmla="*/ 2147483647 h 555"/>
              <a:gd name="T24" fmla="*/ 2147483647 w 364"/>
              <a:gd name="T25" fmla="*/ 2147483647 h 555"/>
              <a:gd name="T26" fmla="*/ 2147483647 w 364"/>
              <a:gd name="T27" fmla="*/ 2147483647 h 555"/>
              <a:gd name="T28" fmla="*/ 2147483647 w 364"/>
              <a:gd name="T29" fmla="*/ 2147483647 h 555"/>
              <a:gd name="T30" fmla="*/ 2147483647 w 364"/>
              <a:gd name="T31" fmla="*/ 2147483647 h 555"/>
              <a:gd name="T32" fmla="*/ 2147483647 w 364"/>
              <a:gd name="T33" fmla="*/ 2147483647 h 555"/>
              <a:gd name="T34" fmla="*/ 2147483647 w 364"/>
              <a:gd name="T35" fmla="*/ 2147483647 h 555"/>
              <a:gd name="T36" fmla="*/ 2147483647 w 364"/>
              <a:gd name="T37" fmla="*/ 2147483647 h 555"/>
              <a:gd name="T38" fmla="*/ 2147483647 w 364"/>
              <a:gd name="T39" fmla="*/ 2147483647 h 555"/>
              <a:gd name="T40" fmla="*/ 2147483647 w 364"/>
              <a:gd name="T41" fmla="*/ 2147483647 h 555"/>
              <a:gd name="T42" fmla="*/ 2147483647 w 364"/>
              <a:gd name="T43" fmla="*/ 2147483647 h 555"/>
              <a:gd name="T44" fmla="*/ 2147483647 w 364"/>
              <a:gd name="T45" fmla="*/ 2147483647 h 555"/>
              <a:gd name="T46" fmla="*/ 2147483647 w 364"/>
              <a:gd name="T47" fmla="*/ 2147483647 h 555"/>
              <a:gd name="T48" fmla="*/ 2147483647 w 364"/>
              <a:gd name="T49" fmla="*/ 2147483647 h 555"/>
              <a:gd name="T50" fmla="*/ 2147483647 w 364"/>
              <a:gd name="T51" fmla="*/ 2147483647 h 555"/>
              <a:gd name="T52" fmla="*/ 2147483647 w 364"/>
              <a:gd name="T53" fmla="*/ 2147483647 h 555"/>
              <a:gd name="T54" fmla="*/ 2147483647 w 364"/>
              <a:gd name="T55" fmla="*/ 2147483647 h 555"/>
              <a:gd name="T56" fmla="*/ 2147483647 w 364"/>
              <a:gd name="T57" fmla="*/ 2147483647 h 555"/>
              <a:gd name="T58" fmla="*/ 2147483647 w 364"/>
              <a:gd name="T59" fmla="*/ 2147483647 h 555"/>
              <a:gd name="T60" fmla="*/ 2147483647 w 364"/>
              <a:gd name="T61" fmla="*/ 2147483647 h 555"/>
              <a:gd name="T62" fmla="*/ 2147483647 w 364"/>
              <a:gd name="T63" fmla="*/ 2147483647 h 555"/>
              <a:gd name="T64" fmla="*/ 2147483647 w 364"/>
              <a:gd name="T65" fmla="*/ 2147483647 h 555"/>
              <a:gd name="T66" fmla="*/ 2147483647 w 364"/>
              <a:gd name="T67" fmla="*/ 2147483647 h 555"/>
              <a:gd name="T68" fmla="*/ 2147483647 w 364"/>
              <a:gd name="T69" fmla="*/ 2147483647 h 555"/>
              <a:gd name="T70" fmla="*/ 2147483647 w 364"/>
              <a:gd name="T71" fmla="*/ 2147483647 h 555"/>
              <a:gd name="T72" fmla="*/ 2147483647 w 364"/>
              <a:gd name="T73" fmla="*/ 2147483647 h 555"/>
              <a:gd name="T74" fmla="*/ 2147483647 w 364"/>
              <a:gd name="T75" fmla="*/ 2147483647 h 555"/>
              <a:gd name="T76" fmla="*/ 2147483647 w 364"/>
              <a:gd name="T77" fmla="*/ 2147483647 h 5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4"/>
              <a:gd name="T118" fmla="*/ 0 h 555"/>
              <a:gd name="T119" fmla="*/ 364 w 364"/>
              <a:gd name="T120" fmla="*/ 555 h 5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4" h="555">
                <a:moveTo>
                  <a:pt x="155" y="0"/>
                </a:moveTo>
                <a:lnTo>
                  <a:pt x="134" y="5"/>
                </a:lnTo>
                <a:lnTo>
                  <a:pt x="125" y="2"/>
                </a:lnTo>
                <a:lnTo>
                  <a:pt x="114" y="14"/>
                </a:lnTo>
                <a:lnTo>
                  <a:pt x="110" y="33"/>
                </a:lnTo>
                <a:lnTo>
                  <a:pt x="106" y="52"/>
                </a:lnTo>
                <a:lnTo>
                  <a:pt x="115" y="81"/>
                </a:lnTo>
                <a:lnTo>
                  <a:pt x="127" y="115"/>
                </a:lnTo>
                <a:lnTo>
                  <a:pt x="140" y="138"/>
                </a:lnTo>
                <a:lnTo>
                  <a:pt x="137" y="146"/>
                </a:lnTo>
                <a:lnTo>
                  <a:pt x="126" y="181"/>
                </a:lnTo>
                <a:lnTo>
                  <a:pt x="117" y="223"/>
                </a:lnTo>
                <a:lnTo>
                  <a:pt x="83" y="269"/>
                </a:lnTo>
                <a:lnTo>
                  <a:pt x="69" y="277"/>
                </a:lnTo>
                <a:lnTo>
                  <a:pt x="63" y="290"/>
                </a:lnTo>
                <a:lnTo>
                  <a:pt x="38" y="299"/>
                </a:lnTo>
                <a:lnTo>
                  <a:pt x="20" y="294"/>
                </a:lnTo>
                <a:lnTo>
                  <a:pt x="14" y="299"/>
                </a:lnTo>
                <a:lnTo>
                  <a:pt x="10" y="338"/>
                </a:lnTo>
                <a:lnTo>
                  <a:pt x="1" y="374"/>
                </a:lnTo>
                <a:lnTo>
                  <a:pt x="17" y="395"/>
                </a:lnTo>
                <a:lnTo>
                  <a:pt x="0" y="458"/>
                </a:lnTo>
                <a:lnTo>
                  <a:pt x="6" y="462"/>
                </a:lnTo>
                <a:lnTo>
                  <a:pt x="27" y="458"/>
                </a:lnTo>
                <a:lnTo>
                  <a:pt x="62" y="479"/>
                </a:lnTo>
                <a:lnTo>
                  <a:pt x="70" y="490"/>
                </a:lnTo>
                <a:lnTo>
                  <a:pt x="111" y="513"/>
                </a:lnTo>
                <a:lnTo>
                  <a:pt x="109" y="519"/>
                </a:lnTo>
                <a:lnTo>
                  <a:pt x="125" y="525"/>
                </a:lnTo>
                <a:lnTo>
                  <a:pt x="137" y="519"/>
                </a:lnTo>
                <a:lnTo>
                  <a:pt x="143" y="530"/>
                </a:lnTo>
                <a:lnTo>
                  <a:pt x="157" y="542"/>
                </a:lnTo>
                <a:lnTo>
                  <a:pt x="165" y="544"/>
                </a:lnTo>
                <a:lnTo>
                  <a:pt x="167" y="536"/>
                </a:lnTo>
                <a:lnTo>
                  <a:pt x="169" y="527"/>
                </a:lnTo>
                <a:lnTo>
                  <a:pt x="163" y="517"/>
                </a:lnTo>
                <a:lnTo>
                  <a:pt x="163" y="499"/>
                </a:lnTo>
                <a:lnTo>
                  <a:pt x="151" y="486"/>
                </a:lnTo>
                <a:lnTo>
                  <a:pt x="154" y="475"/>
                </a:lnTo>
                <a:lnTo>
                  <a:pt x="167" y="473"/>
                </a:lnTo>
                <a:lnTo>
                  <a:pt x="166" y="462"/>
                </a:lnTo>
                <a:lnTo>
                  <a:pt x="184" y="458"/>
                </a:lnTo>
                <a:lnTo>
                  <a:pt x="194" y="461"/>
                </a:lnTo>
                <a:lnTo>
                  <a:pt x="211" y="464"/>
                </a:lnTo>
                <a:lnTo>
                  <a:pt x="223" y="447"/>
                </a:lnTo>
                <a:lnTo>
                  <a:pt x="233" y="444"/>
                </a:lnTo>
                <a:lnTo>
                  <a:pt x="241" y="446"/>
                </a:lnTo>
                <a:lnTo>
                  <a:pt x="247" y="457"/>
                </a:lnTo>
                <a:lnTo>
                  <a:pt x="255" y="467"/>
                </a:lnTo>
                <a:lnTo>
                  <a:pt x="279" y="473"/>
                </a:lnTo>
                <a:lnTo>
                  <a:pt x="278" y="481"/>
                </a:lnTo>
                <a:lnTo>
                  <a:pt x="275" y="490"/>
                </a:lnTo>
                <a:lnTo>
                  <a:pt x="258" y="505"/>
                </a:lnTo>
                <a:lnTo>
                  <a:pt x="259" y="526"/>
                </a:lnTo>
                <a:lnTo>
                  <a:pt x="269" y="551"/>
                </a:lnTo>
                <a:lnTo>
                  <a:pt x="288" y="547"/>
                </a:lnTo>
                <a:lnTo>
                  <a:pt x="313" y="553"/>
                </a:lnTo>
                <a:lnTo>
                  <a:pt x="343" y="554"/>
                </a:lnTo>
                <a:lnTo>
                  <a:pt x="333" y="540"/>
                </a:lnTo>
                <a:lnTo>
                  <a:pt x="315" y="508"/>
                </a:lnTo>
                <a:lnTo>
                  <a:pt x="313" y="480"/>
                </a:lnTo>
                <a:lnTo>
                  <a:pt x="307" y="462"/>
                </a:lnTo>
                <a:lnTo>
                  <a:pt x="324" y="437"/>
                </a:lnTo>
                <a:lnTo>
                  <a:pt x="363" y="413"/>
                </a:lnTo>
                <a:lnTo>
                  <a:pt x="359" y="395"/>
                </a:lnTo>
                <a:lnTo>
                  <a:pt x="354" y="378"/>
                </a:lnTo>
                <a:lnTo>
                  <a:pt x="353" y="356"/>
                </a:lnTo>
                <a:lnTo>
                  <a:pt x="355" y="340"/>
                </a:lnTo>
                <a:lnTo>
                  <a:pt x="346" y="302"/>
                </a:lnTo>
                <a:lnTo>
                  <a:pt x="323" y="253"/>
                </a:lnTo>
                <a:lnTo>
                  <a:pt x="280" y="206"/>
                </a:lnTo>
                <a:lnTo>
                  <a:pt x="267" y="194"/>
                </a:lnTo>
                <a:lnTo>
                  <a:pt x="268" y="186"/>
                </a:lnTo>
                <a:lnTo>
                  <a:pt x="257" y="157"/>
                </a:lnTo>
                <a:lnTo>
                  <a:pt x="233" y="116"/>
                </a:lnTo>
                <a:lnTo>
                  <a:pt x="202" y="91"/>
                </a:lnTo>
                <a:lnTo>
                  <a:pt x="179" y="41"/>
                </a:lnTo>
                <a:lnTo>
                  <a:pt x="167" y="21"/>
                </a:lnTo>
                <a:lnTo>
                  <a:pt x="155" y="0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4953000" y="4127500"/>
            <a:ext cx="269875" cy="338138"/>
          </a:xfrm>
          <a:custGeom>
            <a:avLst/>
            <a:gdLst>
              <a:gd name="T0" fmla="*/ 2147483647 w 184"/>
              <a:gd name="T1" fmla="*/ 0 h 235"/>
              <a:gd name="T2" fmla="*/ 2147483647 w 184"/>
              <a:gd name="T3" fmla="*/ 2147483647 h 235"/>
              <a:gd name="T4" fmla="*/ 2147483647 w 184"/>
              <a:gd name="T5" fmla="*/ 2147483647 h 235"/>
              <a:gd name="T6" fmla="*/ 2147483647 w 184"/>
              <a:gd name="T7" fmla="*/ 2147483647 h 235"/>
              <a:gd name="T8" fmla="*/ 2147483647 w 184"/>
              <a:gd name="T9" fmla="*/ 2147483647 h 235"/>
              <a:gd name="T10" fmla="*/ 2147483647 w 184"/>
              <a:gd name="T11" fmla="*/ 2147483647 h 235"/>
              <a:gd name="T12" fmla="*/ 2147483647 w 184"/>
              <a:gd name="T13" fmla="*/ 2147483647 h 235"/>
              <a:gd name="T14" fmla="*/ 2147483647 w 184"/>
              <a:gd name="T15" fmla="*/ 2147483647 h 235"/>
              <a:gd name="T16" fmla="*/ 2147483647 w 184"/>
              <a:gd name="T17" fmla="*/ 2147483647 h 235"/>
              <a:gd name="T18" fmla="*/ 2147483647 w 184"/>
              <a:gd name="T19" fmla="*/ 2147483647 h 235"/>
              <a:gd name="T20" fmla="*/ 2147483647 w 184"/>
              <a:gd name="T21" fmla="*/ 2147483647 h 235"/>
              <a:gd name="T22" fmla="*/ 2147483647 w 184"/>
              <a:gd name="T23" fmla="*/ 2147483647 h 235"/>
              <a:gd name="T24" fmla="*/ 2147483647 w 184"/>
              <a:gd name="T25" fmla="*/ 2147483647 h 235"/>
              <a:gd name="T26" fmla="*/ 2147483647 w 184"/>
              <a:gd name="T27" fmla="*/ 2147483647 h 235"/>
              <a:gd name="T28" fmla="*/ 2147483647 w 184"/>
              <a:gd name="T29" fmla="*/ 2147483647 h 235"/>
              <a:gd name="T30" fmla="*/ 2147483647 w 184"/>
              <a:gd name="T31" fmla="*/ 2147483647 h 235"/>
              <a:gd name="T32" fmla="*/ 2147483647 w 184"/>
              <a:gd name="T33" fmla="*/ 2147483647 h 235"/>
              <a:gd name="T34" fmla="*/ 2147483647 w 184"/>
              <a:gd name="T35" fmla="*/ 2147483647 h 235"/>
              <a:gd name="T36" fmla="*/ 2147483647 w 184"/>
              <a:gd name="T37" fmla="*/ 2147483647 h 235"/>
              <a:gd name="T38" fmla="*/ 2147483647 w 184"/>
              <a:gd name="T39" fmla="*/ 2147483647 h 235"/>
              <a:gd name="T40" fmla="*/ 2147483647 w 184"/>
              <a:gd name="T41" fmla="*/ 2147483647 h 235"/>
              <a:gd name="T42" fmla="*/ 2147483647 w 184"/>
              <a:gd name="T43" fmla="*/ 2147483647 h 235"/>
              <a:gd name="T44" fmla="*/ 2147483647 w 184"/>
              <a:gd name="T45" fmla="*/ 2147483647 h 235"/>
              <a:gd name="T46" fmla="*/ 2147483647 w 184"/>
              <a:gd name="T47" fmla="*/ 2147483647 h 235"/>
              <a:gd name="T48" fmla="*/ 2147483647 w 184"/>
              <a:gd name="T49" fmla="*/ 2147483647 h 235"/>
              <a:gd name="T50" fmla="*/ 0 w 184"/>
              <a:gd name="T51" fmla="*/ 2147483647 h 235"/>
              <a:gd name="T52" fmla="*/ 2147483647 w 184"/>
              <a:gd name="T53" fmla="*/ 2147483647 h 235"/>
              <a:gd name="T54" fmla="*/ 2147483647 w 184"/>
              <a:gd name="T55" fmla="*/ 2147483647 h 235"/>
              <a:gd name="T56" fmla="*/ 2147483647 w 184"/>
              <a:gd name="T57" fmla="*/ 2147483647 h 235"/>
              <a:gd name="T58" fmla="*/ 2147483647 w 184"/>
              <a:gd name="T59" fmla="*/ 2147483647 h 235"/>
              <a:gd name="T60" fmla="*/ 2147483647 w 184"/>
              <a:gd name="T61" fmla="*/ 2147483647 h 235"/>
              <a:gd name="T62" fmla="*/ 2147483647 w 184"/>
              <a:gd name="T63" fmla="*/ 2147483647 h 235"/>
              <a:gd name="T64" fmla="*/ 2147483647 w 184"/>
              <a:gd name="T65" fmla="*/ 2147483647 h 235"/>
              <a:gd name="T66" fmla="*/ 2147483647 w 184"/>
              <a:gd name="T67" fmla="*/ 0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4"/>
              <a:gd name="T103" fmla="*/ 0 h 235"/>
              <a:gd name="T104" fmla="*/ 184 w 184"/>
              <a:gd name="T105" fmla="*/ 235 h 2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4" h="235">
                <a:moveTo>
                  <a:pt x="102" y="0"/>
                </a:moveTo>
                <a:lnTo>
                  <a:pt x="119" y="30"/>
                </a:lnTo>
                <a:lnTo>
                  <a:pt x="151" y="46"/>
                </a:lnTo>
                <a:lnTo>
                  <a:pt x="161" y="40"/>
                </a:lnTo>
                <a:lnTo>
                  <a:pt x="157" y="57"/>
                </a:lnTo>
                <a:lnTo>
                  <a:pt x="154" y="111"/>
                </a:lnTo>
                <a:lnTo>
                  <a:pt x="183" y="135"/>
                </a:lnTo>
                <a:lnTo>
                  <a:pt x="179" y="152"/>
                </a:lnTo>
                <a:lnTo>
                  <a:pt x="177" y="160"/>
                </a:lnTo>
                <a:lnTo>
                  <a:pt x="165" y="175"/>
                </a:lnTo>
                <a:lnTo>
                  <a:pt x="159" y="164"/>
                </a:lnTo>
                <a:lnTo>
                  <a:pt x="149" y="171"/>
                </a:lnTo>
                <a:lnTo>
                  <a:pt x="138" y="178"/>
                </a:lnTo>
                <a:lnTo>
                  <a:pt x="123" y="202"/>
                </a:lnTo>
                <a:lnTo>
                  <a:pt x="114" y="200"/>
                </a:lnTo>
                <a:lnTo>
                  <a:pt x="98" y="196"/>
                </a:lnTo>
                <a:lnTo>
                  <a:pt x="77" y="209"/>
                </a:lnTo>
                <a:lnTo>
                  <a:pt x="75" y="217"/>
                </a:lnTo>
                <a:lnTo>
                  <a:pt x="71" y="234"/>
                </a:lnTo>
                <a:lnTo>
                  <a:pt x="62" y="231"/>
                </a:lnTo>
                <a:lnTo>
                  <a:pt x="48" y="219"/>
                </a:lnTo>
                <a:lnTo>
                  <a:pt x="29" y="224"/>
                </a:lnTo>
                <a:lnTo>
                  <a:pt x="5" y="218"/>
                </a:lnTo>
                <a:lnTo>
                  <a:pt x="6" y="209"/>
                </a:lnTo>
                <a:lnTo>
                  <a:pt x="11" y="184"/>
                </a:lnTo>
                <a:lnTo>
                  <a:pt x="0" y="164"/>
                </a:lnTo>
                <a:lnTo>
                  <a:pt x="1" y="147"/>
                </a:lnTo>
                <a:lnTo>
                  <a:pt x="13" y="141"/>
                </a:lnTo>
                <a:lnTo>
                  <a:pt x="29" y="110"/>
                </a:lnTo>
                <a:lnTo>
                  <a:pt x="57" y="79"/>
                </a:lnTo>
                <a:lnTo>
                  <a:pt x="81" y="66"/>
                </a:lnTo>
                <a:lnTo>
                  <a:pt x="104" y="53"/>
                </a:lnTo>
                <a:lnTo>
                  <a:pt x="98" y="25"/>
                </a:lnTo>
                <a:lnTo>
                  <a:pt x="102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5078413" y="4446588"/>
            <a:ext cx="104775" cy="100012"/>
          </a:xfrm>
          <a:custGeom>
            <a:avLst/>
            <a:gdLst>
              <a:gd name="T0" fmla="*/ 0 w 71"/>
              <a:gd name="T1" fmla="*/ 2147483647 h 69"/>
              <a:gd name="T2" fmla="*/ 2147483647 w 71"/>
              <a:gd name="T3" fmla="*/ 2147483647 h 69"/>
              <a:gd name="T4" fmla="*/ 2147483647 w 71"/>
              <a:gd name="T5" fmla="*/ 2147483647 h 69"/>
              <a:gd name="T6" fmla="*/ 2147483647 w 71"/>
              <a:gd name="T7" fmla="*/ 0 h 69"/>
              <a:gd name="T8" fmla="*/ 2147483647 w 71"/>
              <a:gd name="T9" fmla="*/ 2147483647 h 69"/>
              <a:gd name="T10" fmla="*/ 2147483647 w 71"/>
              <a:gd name="T11" fmla="*/ 2147483647 h 69"/>
              <a:gd name="T12" fmla="*/ 2147483647 w 71"/>
              <a:gd name="T13" fmla="*/ 2147483647 h 69"/>
              <a:gd name="T14" fmla="*/ 2147483647 w 71"/>
              <a:gd name="T15" fmla="*/ 2147483647 h 69"/>
              <a:gd name="T16" fmla="*/ 2147483647 w 71"/>
              <a:gd name="T17" fmla="*/ 2147483647 h 69"/>
              <a:gd name="T18" fmla="*/ 2147483647 w 71"/>
              <a:gd name="T19" fmla="*/ 2147483647 h 69"/>
              <a:gd name="T20" fmla="*/ 2147483647 w 71"/>
              <a:gd name="T21" fmla="*/ 2147483647 h 69"/>
              <a:gd name="T22" fmla="*/ 0 w 71"/>
              <a:gd name="T23" fmla="*/ 2147483647 h 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69"/>
              <a:gd name="T38" fmla="*/ 71 w 71"/>
              <a:gd name="T39" fmla="*/ 69 h 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69">
                <a:moveTo>
                  <a:pt x="0" y="41"/>
                </a:moveTo>
                <a:lnTo>
                  <a:pt x="2" y="32"/>
                </a:lnTo>
                <a:lnTo>
                  <a:pt x="15" y="15"/>
                </a:lnTo>
                <a:lnTo>
                  <a:pt x="28" y="0"/>
                </a:lnTo>
                <a:lnTo>
                  <a:pt x="36" y="10"/>
                </a:lnTo>
                <a:lnTo>
                  <a:pt x="65" y="8"/>
                </a:lnTo>
                <a:lnTo>
                  <a:pt x="70" y="28"/>
                </a:lnTo>
                <a:lnTo>
                  <a:pt x="57" y="45"/>
                </a:lnTo>
                <a:lnTo>
                  <a:pt x="36" y="50"/>
                </a:lnTo>
                <a:lnTo>
                  <a:pt x="32" y="68"/>
                </a:lnTo>
                <a:lnTo>
                  <a:pt x="15" y="55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4933950" y="4513263"/>
            <a:ext cx="165100" cy="136525"/>
          </a:xfrm>
          <a:custGeom>
            <a:avLst/>
            <a:gdLst>
              <a:gd name="T0" fmla="*/ 2147483647 w 112"/>
              <a:gd name="T1" fmla="*/ 2147483647 h 95"/>
              <a:gd name="T2" fmla="*/ 2147483647 w 112"/>
              <a:gd name="T3" fmla="*/ 0 h 95"/>
              <a:gd name="T4" fmla="*/ 2147483647 w 112"/>
              <a:gd name="T5" fmla="*/ 2147483647 h 95"/>
              <a:gd name="T6" fmla="*/ 2147483647 w 112"/>
              <a:gd name="T7" fmla="*/ 2147483647 h 95"/>
              <a:gd name="T8" fmla="*/ 2147483647 w 112"/>
              <a:gd name="T9" fmla="*/ 2147483647 h 95"/>
              <a:gd name="T10" fmla="*/ 2147483647 w 112"/>
              <a:gd name="T11" fmla="*/ 2147483647 h 95"/>
              <a:gd name="T12" fmla="*/ 2147483647 w 112"/>
              <a:gd name="T13" fmla="*/ 2147483647 h 95"/>
              <a:gd name="T14" fmla="*/ 2147483647 w 112"/>
              <a:gd name="T15" fmla="*/ 2147483647 h 95"/>
              <a:gd name="T16" fmla="*/ 2147483647 w 112"/>
              <a:gd name="T17" fmla="*/ 2147483647 h 95"/>
              <a:gd name="T18" fmla="*/ 2147483647 w 112"/>
              <a:gd name="T19" fmla="*/ 2147483647 h 95"/>
              <a:gd name="T20" fmla="*/ 2147483647 w 112"/>
              <a:gd name="T21" fmla="*/ 2147483647 h 95"/>
              <a:gd name="T22" fmla="*/ 2147483647 w 112"/>
              <a:gd name="T23" fmla="*/ 2147483647 h 95"/>
              <a:gd name="T24" fmla="*/ 2147483647 w 112"/>
              <a:gd name="T25" fmla="*/ 2147483647 h 95"/>
              <a:gd name="T26" fmla="*/ 2147483647 w 112"/>
              <a:gd name="T27" fmla="*/ 2147483647 h 95"/>
              <a:gd name="T28" fmla="*/ 2147483647 w 112"/>
              <a:gd name="T29" fmla="*/ 2147483647 h 95"/>
              <a:gd name="T30" fmla="*/ 2147483647 w 112"/>
              <a:gd name="T31" fmla="*/ 2147483647 h 95"/>
              <a:gd name="T32" fmla="*/ 2147483647 w 112"/>
              <a:gd name="T33" fmla="*/ 2147483647 h 95"/>
              <a:gd name="T34" fmla="*/ 2147483647 w 112"/>
              <a:gd name="T35" fmla="*/ 2147483647 h 95"/>
              <a:gd name="T36" fmla="*/ 2147483647 w 112"/>
              <a:gd name="T37" fmla="*/ 2147483647 h 95"/>
              <a:gd name="T38" fmla="*/ 2147483647 w 112"/>
              <a:gd name="T39" fmla="*/ 2147483647 h 95"/>
              <a:gd name="T40" fmla="*/ 2147483647 w 112"/>
              <a:gd name="T41" fmla="*/ 2147483647 h 95"/>
              <a:gd name="T42" fmla="*/ 2147483647 w 112"/>
              <a:gd name="T43" fmla="*/ 2147483647 h 95"/>
              <a:gd name="T44" fmla="*/ 2147483647 w 112"/>
              <a:gd name="T45" fmla="*/ 2147483647 h 95"/>
              <a:gd name="T46" fmla="*/ 0 w 112"/>
              <a:gd name="T47" fmla="*/ 2147483647 h 95"/>
              <a:gd name="T48" fmla="*/ 0 w 112"/>
              <a:gd name="T49" fmla="*/ 2147483647 h 95"/>
              <a:gd name="T50" fmla="*/ 2147483647 w 112"/>
              <a:gd name="T51" fmla="*/ 2147483647 h 9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2"/>
              <a:gd name="T79" fmla="*/ 0 h 95"/>
              <a:gd name="T80" fmla="*/ 112 w 112"/>
              <a:gd name="T81" fmla="*/ 95 h 9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2" h="95">
                <a:moveTo>
                  <a:pt x="10" y="9"/>
                </a:moveTo>
                <a:lnTo>
                  <a:pt x="6" y="0"/>
                </a:lnTo>
                <a:lnTo>
                  <a:pt x="19" y="3"/>
                </a:lnTo>
                <a:lnTo>
                  <a:pt x="25" y="6"/>
                </a:lnTo>
                <a:lnTo>
                  <a:pt x="51" y="12"/>
                </a:lnTo>
                <a:lnTo>
                  <a:pt x="62" y="6"/>
                </a:lnTo>
                <a:lnTo>
                  <a:pt x="71" y="8"/>
                </a:lnTo>
                <a:lnTo>
                  <a:pt x="79" y="19"/>
                </a:lnTo>
                <a:lnTo>
                  <a:pt x="94" y="31"/>
                </a:lnTo>
                <a:lnTo>
                  <a:pt x="111" y="35"/>
                </a:lnTo>
                <a:lnTo>
                  <a:pt x="109" y="44"/>
                </a:lnTo>
                <a:lnTo>
                  <a:pt x="99" y="49"/>
                </a:lnTo>
                <a:lnTo>
                  <a:pt x="97" y="58"/>
                </a:lnTo>
                <a:lnTo>
                  <a:pt x="77" y="63"/>
                </a:lnTo>
                <a:lnTo>
                  <a:pt x="67" y="70"/>
                </a:lnTo>
                <a:lnTo>
                  <a:pt x="55" y="76"/>
                </a:lnTo>
                <a:lnTo>
                  <a:pt x="46" y="73"/>
                </a:lnTo>
                <a:lnTo>
                  <a:pt x="41" y="90"/>
                </a:lnTo>
                <a:lnTo>
                  <a:pt x="23" y="94"/>
                </a:lnTo>
                <a:lnTo>
                  <a:pt x="16" y="84"/>
                </a:lnTo>
                <a:lnTo>
                  <a:pt x="20" y="67"/>
                </a:lnTo>
                <a:lnTo>
                  <a:pt x="12" y="66"/>
                </a:lnTo>
                <a:lnTo>
                  <a:pt x="3" y="63"/>
                </a:lnTo>
                <a:lnTo>
                  <a:pt x="0" y="35"/>
                </a:lnTo>
                <a:lnTo>
                  <a:pt x="0" y="22"/>
                </a:lnTo>
                <a:lnTo>
                  <a:pt x="10" y="9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4275138" y="4176713"/>
            <a:ext cx="338137" cy="506412"/>
          </a:xfrm>
          <a:custGeom>
            <a:avLst/>
            <a:gdLst>
              <a:gd name="T0" fmla="*/ 2147483647 w 228"/>
              <a:gd name="T1" fmla="*/ 2147483647 h 352"/>
              <a:gd name="T2" fmla="*/ 2147483647 w 228"/>
              <a:gd name="T3" fmla="*/ 2147483647 h 352"/>
              <a:gd name="T4" fmla="*/ 2147483647 w 228"/>
              <a:gd name="T5" fmla="*/ 2147483647 h 352"/>
              <a:gd name="T6" fmla="*/ 2147483647 w 228"/>
              <a:gd name="T7" fmla="*/ 2147483647 h 352"/>
              <a:gd name="T8" fmla="*/ 2147483647 w 228"/>
              <a:gd name="T9" fmla="*/ 2147483647 h 352"/>
              <a:gd name="T10" fmla="*/ 2147483647 w 228"/>
              <a:gd name="T11" fmla="*/ 2147483647 h 352"/>
              <a:gd name="T12" fmla="*/ 2147483647 w 228"/>
              <a:gd name="T13" fmla="*/ 2147483647 h 352"/>
              <a:gd name="T14" fmla="*/ 2147483647 w 228"/>
              <a:gd name="T15" fmla="*/ 2147483647 h 352"/>
              <a:gd name="T16" fmla="*/ 2147483647 w 228"/>
              <a:gd name="T17" fmla="*/ 2147483647 h 352"/>
              <a:gd name="T18" fmla="*/ 2147483647 w 228"/>
              <a:gd name="T19" fmla="*/ 2147483647 h 352"/>
              <a:gd name="T20" fmla="*/ 2147483647 w 228"/>
              <a:gd name="T21" fmla="*/ 2147483647 h 352"/>
              <a:gd name="T22" fmla="*/ 2147483647 w 228"/>
              <a:gd name="T23" fmla="*/ 2147483647 h 352"/>
              <a:gd name="T24" fmla="*/ 2147483647 w 228"/>
              <a:gd name="T25" fmla="*/ 2147483647 h 352"/>
              <a:gd name="T26" fmla="*/ 2147483647 w 228"/>
              <a:gd name="T27" fmla="*/ 2147483647 h 352"/>
              <a:gd name="T28" fmla="*/ 2147483647 w 228"/>
              <a:gd name="T29" fmla="*/ 2147483647 h 352"/>
              <a:gd name="T30" fmla="*/ 2147483647 w 228"/>
              <a:gd name="T31" fmla="*/ 2147483647 h 352"/>
              <a:gd name="T32" fmla="*/ 2147483647 w 228"/>
              <a:gd name="T33" fmla="*/ 2147483647 h 352"/>
              <a:gd name="T34" fmla="*/ 2147483647 w 228"/>
              <a:gd name="T35" fmla="*/ 2147483647 h 352"/>
              <a:gd name="T36" fmla="*/ 2147483647 w 228"/>
              <a:gd name="T37" fmla="*/ 2147483647 h 352"/>
              <a:gd name="T38" fmla="*/ 2147483647 w 228"/>
              <a:gd name="T39" fmla="*/ 2147483647 h 352"/>
              <a:gd name="T40" fmla="*/ 2147483647 w 228"/>
              <a:gd name="T41" fmla="*/ 2147483647 h 352"/>
              <a:gd name="T42" fmla="*/ 2147483647 w 228"/>
              <a:gd name="T43" fmla="*/ 2147483647 h 352"/>
              <a:gd name="T44" fmla="*/ 2147483647 w 228"/>
              <a:gd name="T45" fmla="*/ 2147483647 h 352"/>
              <a:gd name="T46" fmla="*/ 2147483647 w 228"/>
              <a:gd name="T47" fmla="*/ 2147483647 h 352"/>
              <a:gd name="T48" fmla="*/ 2147483647 w 228"/>
              <a:gd name="T49" fmla="*/ 2147483647 h 352"/>
              <a:gd name="T50" fmla="*/ 2147483647 w 228"/>
              <a:gd name="T51" fmla="*/ 2147483647 h 352"/>
              <a:gd name="T52" fmla="*/ 2147483647 w 228"/>
              <a:gd name="T53" fmla="*/ 2147483647 h 352"/>
              <a:gd name="T54" fmla="*/ 2147483647 w 228"/>
              <a:gd name="T55" fmla="*/ 2147483647 h 352"/>
              <a:gd name="T56" fmla="*/ 2147483647 w 228"/>
              <a:gd name="T57" fmla="*/ 2147483647 h 352"/>
              <a:gd name="T58" fmla="*/ 0 w 228"/>
              <a:gd name="T59" fmla="*/ 2147483647 h 352"/>
              <a:gd name="T60" fmla="*/ 2147483647 w 228"/>
              <a:gd name="T61" fmla="*/ 2147483647 h 352"/>
              <a:gd name="T62" fmla="*/ 2147483647 w 228"/>
              <a:gd name="T63" fmla="*/ 2147483647 h 352"/>
              <a:gd name="T64" fmla="*/ 2147483647 w 228"/>
              <a:gd name="T65" fmla="*/ 2147483647 h 352"/>
              <a:gd name="T66" fmla="*/ 2147483647 w 228"/>
              <a:gd name="T67" fmla="*/ 2147483647 h 352"/>
              <a:gd name="T68" fmla="*/ 2147483647 w 228"/>
              <a:gd name="T69" fmla="*/ 2147483647 h 352"/>
              <a:gd name="T70" fmla="*/ 2147483647 w 228"/>
              <a:gd name="T71" fmla="*/ 0 h 352"/>
              <a:gd name="T72" fmla="*/ 2147483647 w 228"/>
              <a:gd name="T73" fmla="*/ 2147483647 h 352"/>
              <a:gd name="T74" fmla="*/ 2147483647 w 228"/>
              <a:gd name="T75" fmla="*/ 2147483647 h 352"/>
              <a:gd name="T76" fmla="*/ 2147483647 w 228"/>
              <a:gd name="T77" fmla="*/ 2147483647 h 352"/>
              <a:gd name="T78" fmla="*/ 2147483647 w 228"/>
              <a:gd name="T79" fmla="*/ 2147483647 h 352"/>
              <a:gd name="T80" fmla="*/ 2147483647 w 228"/>
              <a:gd name="T81" fmla="*/ 2147483647 h 352"/>
              <a:gd name="T82" fmla="*/ 2147483647 w 228"/>
              <a:gd name="T83" fmla="*/ 2147483647 h 352"/>
              <a:gd name="T84" fmla="*/ 2147483647 w 228"/>
              <a:gd name="T85" fmla="*/ 2147483647 h 352"/>
              <a:gd name="T86" fmla="*/ 2147483647 w 228"/>
              <a:gd name="T87" fmla="*/ 2147483647 h 352"/>
              <a:gd name="T88" fmla="*/ 2147483647 w 228"/>
              <a:gd name="T89" fmla="*/ 2147483647 h 352"/>
              <a:gd name="T90" fmla="*/ 2147483647 w 228"/>
              <a:gd name="T91" fmla="*/ 2147483647 h 3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8"/>
              <a:gd name="T139" fmla="*/ 0 h 352"/>
              <a:gd name="T140" fmla="*/ 228 w 228"/>
              <a:gd name="T141" fmla="*/ 352 h 3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8" h="352">
                <a:moveTo>
                  <a:pt x="213" y="216"/>
                </a:moveTo>
                <a:lnTo>
                  <a:pt x="195" y="217"/>
                </a:lnTo>
                <a:lnTo>
                  <a:pt x="190" y="207"/>
                </a:lnTo>
                <a:lnTo>
                  <a:pt x="171" y="203"/>
                </a:lnTo>
                <a:lnTo>
                  <a:pt x="149" y="223"/>
                </a:lnTo>
                <a:lnTo>
                  <a:pt x="167" y="219"/>
                </a:lnTo>
                <a:lnTo>
                  <a:pt x="179" y="227"/>
                </a:lnTo>
                <a:lnTo>
                  <a:pt x="198" y="244"/>
                </a:lnTo>
                <a:lnTo>
                  <a:pt x="215" y="248"/>
                </a:lnTo>
                <a:lnTo>
                  <a:pt x="219" y="266"/>
                </a:lnTo>
                <a:lnTo>
                  <a:pt x="209" y="272"/>
                </a:lnTo>
                <a:lnTo>
                  <a:pt x="207" y="280"/>
                </a:lnTo>
                <a:lnTo>
                  <a:pt x="209" y="286"/>
                </a:lnTo>
                <a:lnTo>
                  <a:pt x="196" y="286"/>
                </a:lnTo>
                <a:lnTo>
                  <a:pt x="170" y="294"/>
                </a:lnTo>
                <a:lnTo>
                  <a:pt x="154" y="318"/>
                </a:lnTo>
                <a:lnTo>
                  <a:pt x="132" y="326"/>
                </a:lnTo>
                <a:lnTo>
                  <a:pt x="111" y="328"/>
                </a:lnTo>
                <a:lnTo>
                  <a:pt x="86" y="351"/>
                </a:lnTo>
                <a:lnTo>
                  <a:pt x="67" y="344"/>
                </a:lnTo>
                <a:lnTo>
                  <a:pt x="56" y="351"/>
                </a:lnTo>
                <a:lnTo>
                  <a:pt x="50" y="333"/>
                </a:lnTo>
                <a:lnTo>
                  <a:pt x="42" y="314"/>
                </a:lnTo>
                <a:lnTo>
                  <a:pt x="29" y="304"/>
                </a:lnTo>
                <a:lnTo>
                  <a:pt x="40" y="277"/>
                </a:lnTo>
                <a:lnTo>
                  <a:pt x="24" y="257"/>
                </a:lnTo>
                <a:lnTo>
                  <a:pt x="13" y="233"/>
                </a:lnTo>
                <a:lnTo>
                  <a:pt x="4" y="217"/>
                </a:lnTo>
                <a:lnTo>
                  <a:pt x="4" y="198"/>
                </a:lnTo>
                <a:lnTo>
                  <a:pt x="0" y="179"/>
                </a:lnTo>
                <a:lnTo>
                  <a:pt x="15" y="151"/>
                </a:lnTo>
                <a:lnTo>
                  <a:pt x="54" y="132"/>
                </a:lnTo>
                <a:lnTo>
                  <a:pt x="46" y="93"/>
                </a:lnTo>
                <a:lnTo>
                  <a:pt x="46" y="60"/>
                </a:lnTo>
                <a:lnTo>
                  <a:pt x="36" y="22"/>
                </a:lnTo>
                <a:lnTo>
                  <a:pt x="85" y="0"/>
                </a:lnTo>
                <a:lnTo>
                  <a:pt x="106" y="3"/>
                </a:lnTo>
                <a:lnTo>
                  <a:pt x="135" y="20"/>
                </a:lnTo>
                <a:lnTo>
                  <a:pt x="155" y="50"/>
                </a:lnTo>
                <a:lnTo>
                  <a:pt x="161" y="60"/>
                </a:lnTo>
                <a:lnTo>
                  <a:pt x="164" y="76"/>
                </a:lnTo>
                <a:lnTo>
                  <a:pt x="191" y="131"/>
                </a:lnTo>
                <a:lnTo>
                  <a:pt x="209" y="160"/>
                </a:lnTo>
                <a:lnTo>
                  <a:pt x="213" y="178"/>
                </a:lnTo>
                <a:lnTo>
                  <a:pt x="227" y="199"/>
                </a:lnTo>
                <a:lnTo>
                  <a:pt x="213" y="216"/>
                </a:lnTo>
              </a:path>
            </a:pathLst>
          </a:custGeom>
          <a:solidFill>
            <a:srgbClr val="99CC00"/>
          </a:solidFill>
          <a:ln w="3175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3760788" y="4425950"/>
            <a:ext cx="233362" cy="331788"/>
          </a:xfrm>
          <a:custGeom>
            <a:avLst/>
            <a:gdLst>
              <a:gd name="T0" fmla="*/ 2147483647 w 158"/>
              <a:gd name="T1" fmla="*/ 2147483647 h 231"/>
              <a:gd name="T2" fmla="*/ 2147483647 w 158"/>
              <a:gd name="T3" fmla="*/ 2147483647 h 231"/>
              <a:gd name="T4" fmla="*/ 2147483647 w 158"/>
              <a:gd name="T5" fmla="*/ 2147483647 h 231"/>
              <a:gd name="T6" fmla="*/ 2147483647 w 158"/>
              <a:gd name="T7" fmla="*/ 2147483647 h 231"/>
              <a:gd name="T8" fmla="*/ 2147483647 w 158"/>
              <a:gd name="T9" fmla="*/ 2147483647 h 231"/>
              <a:gd name="T10" fmla="*/ 2147483647 w 158"/>
              <a:gd name="T11" fmla="*/ 2147483647 h 231"/>
              <a:gd name="T12" fmla="*/ 0 w 158"/>
              <a:gd name="T13" fmla="*/ 2147483647 h 231"/>
              <a:gd name="T14" fmla="*/ 2147483647 w 158"/>
              <a:gd name="T15" fmla="*/ 2147483647 h 231"/>
              <a:gd name="T16" fmla="*/ 2147483647 w 158"/>
              <a:gd name="T17" fmla="*/ 2147483647 h 231"/>
              <a:gd name="T18" fmla="*/ 2147483647 w 158"/>
              <a:gd name="T19" fmla="*/ 2147483647 h 231"/>
              <a:gd name="T20" fmla="*/ 2147483647 w 158"/>
              <a:gd name="T21" fmla="*/ 2147483647 h 231"/>
              <a:gd name="T22" fmla="*/ 2147483647 w 158"/>
              <a:gd name="T23" fmla="*/ 2147483647 h 231"/>
              <a:gd name="T24" fmla="*/ 2147483647 w 158"/>
              <a:gd name="T25" fmla="*/ 2147483647 h 231"/>
              <a:gd name="T26" fmla="*/ 2147483647 w 158"/>
              <a:gd name="T27" fmla="*/ 2147483647 h 231"/>
              <a:gd name="T28" fmla="*/ 2147483647 w 158"/>
              <a:gd name="T29" fmla="*/ 2147483647 h 231"/>
              <a:gd name="T30" fmla="*/ 2147483647 w 158"/>
              <a:gd name="T31" fmla="*/ 2147483647 h 231"/>
              <a:gd name="T32" fmla="*/ 2147483647 w 158"/>
              <a:gd name="T33" fmla="*/ 2147483647 h 231"/>
              <a:gd name="T34" fmla="*/ 2147483647 w 158"/>
              <a:gd name="T35" fmla="*/ 2147483647 h 231"/>
              <a:gd name="T36" fmla="*/ 2147483647 w 158"/>
              <a:gd name="T37" fmla="*/ 2147483647 h 231"/>
              <a:gd name="T38" fmla="*/ 2147483647 w 158"/>
              <a:gd name="T39" fmla="*/ 2147483647 h 231"/>
              <a:gd name="T40" fmla="*/ 2147483647 w 158"/>
              <a:gd name="T41" fmla="*/ 2147483647 h 231"/>
              <a:gd name="T42" fmla="*/ 2147483647 w 158"/>
              <a:gd name="T43" fmla="*/ 2147483647 h 231"/>
              <a:gd name="T44" fmla="*/ 2147483647 w 158"/>
              <a:gd name="T45" fmla="*/ 2147483647 h 231"/>
              <a:gd name="T46" fmla="*/ 2147483647 w 158"/>
              <a:gd name="T47" fmla="*/ 2147483647 h 231"/>
              <a:gd name="T48" fmla="*/ 2147483647 w 158"/>
              <a:gd name="T49" fmla="*/ 2147483647 h 231"/>
              <a:gd name="T50" fmla="*/ 2147483647 w 158"/>
              <a:gd name="T51" fmla="*/ 2147483647 h 231"/>
              <a:gd name="T52" fmla="*/ 2147483647 w 158"/>
              <a:gd name="T53" fmla="*/ 2147483647 h 231"/>
              <a:gd name="T54" fmla="*/ 2147483647 w 158"/>
              <a:gd name="T55" fmla="*/ 0 h 231"/>
              <a:gd name="T56" fmla="*/ 2147483647 w 158"/>
              <a:gd name="T57" fmla="*/ 2147483647 h 23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231"/>
              <a:gd name="T89" fmla="*/ 158 w 158"/>
              <a:gd name="T90" fmla="*/ 231 h 23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231">
                <a:moveTo>
                  <a:pt x="53" y="4"/>
                </a:moveTo>
                <a:lnTo>
                  <a:pt x="47" y="29"/>
                </a:lnTo>
                <a:lnTo>
                  <a:pt x="37" y="35"/>
                </a:lnTo>
                <a:lnTo>
                  <a:pt x="27" y="42"/>
                </a:lnTo>
                <a:lnTo>
                  <a:pt x="14" y="58"/>
                </a:lnTo>
                <a:lnTo>
                  <a:pt x="10" y="75"/>
                </a:lnTo>
                <a:lnTo>
                  <a:pt x="0" y="82"/>
                </a:lnTo>
                <a:lnTo>
                  <a:pt x="8" y="120"/>
                </a:lnTo>
                <a:lnTo>
                  <a:pt x="24" y="161"/>
                </a:lnTo>
                <a:lnTo>
                  <a:pt x="30" y="171"/>
                </a:lnTo>
                <a:lnTo>
                  <a:pt x="34" y="199"/>
                </a:lnTo>
                <a:lnTo>
                  <a:pt x="32" y="207"/>
                </a:lnTo>
                <a:lnTo>
                  <a:pt x="47" y="220"/>
                </a:lnTo>
                <a:lnTo>
                  <a:pt x="90" y="230"/>
                </a:lnTo>
                <a:lnTo>
                  <a:pt x="102" y="215"/>
                </a:lnTo>
                <a:lnTo>
                  <a:pt x="106" y="198"/>
                </a:lnTo>
                <a:lnTo>
                  <a:pt x="129" y="176"/>
                </a:lnTo>
                <a:lnTo>
                  <a:pt x="130" y="167"/>
                </a:lnTo>
                <a:lnTo>
                  <a:pt x="125" y="157"/>
                </a:lnTo>
                <a:lnTo>
                  <a:pt x="118" y="146"/>
                </a:lnTo>
                <a:lnTo>
                  <a:pt x="112" y="136"/>
                </a:lnTo>
                <a:lnTo>
                  <a:pt x="124" y="121"/>
                </a:lnTo>
                <a:lnTo>
                  <a:pt x="141" y="88"/>
                </a:lnTo>
                <a:lnTo>
                  <a:pt x="153" y="72"/>
                </a:lnTo>
                <a:lnTo>
                  <a:pt x="157" y="55"/>
                </a:lnTo>
                <a:lnTo>
                  <a:pt x="117" y="36"/>
                </a:lnTo>
                <a:lnTo>
                  <a:pt x="111" y="26"/>
                </a:lnTo>
                <a:lnTo>
                  <a:pt x="71" y="0"/>
                </a:lnTo>
                <a:lnTo>
                  <a:pt x="53" y="4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3906838" y="4406900"/>
            <a:ext cx="327025" cy="354013"/>
          </a:xfrm>
          <a:custGeom>
            <a:avLst/>
            <a:gdLst>
              <a:gd name="T0" fmla="*/ 0 w 223"/>
              <a:gd name="T1" fmla="*/ 2147483647 h 247"/>
              <a:gd name="T2" fmla="*/ 2147483647 w 223"/>
              <a:gd name="T3" fmla="*/ 2147483647 h 247"/>
              <a:gd name="T4" fmla="*/ 2147483647 w 223"/>
              <a:gd name="T5" fmla="*/ 2147483647 h 247"/>
              <a:gd name="T6" fmla="*/ 2147483647 w 223"/>
              <a:gd name="T7" fmla="*/ 2147483647 h 247"/>
              <a:gd name="T8" fmla="*/ 2147483647 w 223"/>
              <a:gd name="T9" fmla="*/ 2147483647 h 247"/>
              <a:gd name="T10" fmla="*/ 2147483647 w 223"/>
              <a:gd name="T11" fmla="*/ 2147483647 h 247"/>
              <a:gd name="T12" fmla="*/ 2147483647 w 223"/>
              <a:gd name="T13" fmla="*/ 2147483647 h 247"/>
              <a:gd name="T14" fmla="*/ 2147483647 w 223"/>
              <a:gd name="T15" fmla="*/ 2147483647 h 247"/>
              <a:gd name="T16" fmla="*/ 2147483647 w 223"/>
              <a:gd name="T17" fmla="*/ 2147483647 h 247"/>
              <a:gd name="T18" fmla="*/ 2147483647 w 223"/>
              <a:gd name="T19" fmla="*/ 2147483647 h 247"/>
              <a:gd name="T20" fmla="*/ 2147483647 w 223"/>
              <a:gd name="T21" fmla="*/ 2147483647 h 247"/>
              <a:gd name="T22" fmla="*/ 2147483647 w 223"/>
              <a:gd name="T23" fmla="*/ 2147483647 h 247"/>
              <a:gd name="T24" fmla="*/ 2147483647 w 223"/>
              <a:gd name="T25" fmla="*/ 2147483647 h 247"/>
              <a:gd name="T26" fmla="*/ 2147483647 w 223"/>
              <a:gd name="T27" fmla="*/ 2147483647 h 247"/>
              <a:gd name="T28" fmla="*/ 2147483647 w 223"/>
              <a:gd name="T29" fmla="*/ 2147483647 h 247"/>
              <a:gd name="T30" fmla="*/ 2147483647 w 223"/>
              <a:gd name="T31" fmla="*/ 2147483647 h 247"/>
              <a:gd name="T32" fmla="*/ 2147483647 w 223"/>
              <a:gd name="T33" fmla="*/ 2147483647 h 247"/>
              <a:gd name="T34" fmla="*/ 2147483647 w 223"/>
              <a:gd name="T35" fmla="*/ 2147483647 h 247"/>
              <a:gd name="T36" fmla="*/ 2147483647 w 223"/>
              <a:gd name="T37" fmla="*/ 2147483647 h 247"/>
              <a:gd name="T38" fmla="*/ 2147483647 w 223"/>
              <a:gd name="T39" fmla="*/ 2147483647 h 247"/>
              <a:gd name="T40" fmla="*/ 2147483647 w 223"/>
              <a:gd name="T41" fmla="*/ 2147483647 h 247"/>
              <a:gd name="T42" fmla="*/ 2147483647 w 223"/>
              <a:gd name="T43" fmla="*/ 2147483647 h 247"/>
              <a:gd name="T44" fmla="*/ 2147483647 w 223"/>
              <a:gd name="T45" fmla="*/ 2147483647 h 247"/>
              <a:gd name="T46" fmla="*/ 2147483647 w 223"/>
              <a:gd name="T47" fmla="*/ 2147483647 h 247"/>
              <a:gd name="T48" fmla="*/ 2147483647 w 223"/>
              <a:gd name="T49" fmla="*/ 2147483647 h 247"/>
              <a:gd name="T50" fmla="*/ 2147483647 w 223"/>
              <a:gd name="T51" fmla="*/ 0 h 247"/>
              <a:gd name="T52" fmla="*/ 2147483647 w 223"/>
              <a:gd name="T53" fmla="*/ 2147483647 h 247"/>
              <a:gd name="T54" fmla="*/ 2147483647 w 223"/>
              <a:gd name="T55" fmla="*/ 2147483647 h 247"/>
              <a:gd name="T56" fmla="*/ 2147483647 w 223"/>
              <a:gd name="T57" fmla="*/ 2147483647 h 247"/>
              <a:gd name="T58" fmla="*/ 2147483647 w 223"/>
              <a:gd name="T59" fmla="*/ 2147483647 h 247"/>
              <a:gd name="T60" fmla="*/ 2147483647 w 223"/>
              <a:gd name="T61" fmla="*/ 2147483647 h 247"/>
              <a:gd name="T62" fmla="*/ 2147483647 w 223"/>
              <a:gd name="T63" fmla="*/ 2147483647 h 247"/>
              <a:gd name="T64" fmla="*/ 2147483647 w 223"/>
              <a:gd name="T65" fmla="*/ 2147483647 h 247"/>
              <a:gd name="T66" fmla="*/ 2147483647 w 223"/>
              <a:gd name="T67" fmla="*/ 2147483647 h 247"/>
              <a:gd name="T68" fmla="*/ 2147483647 w 223"/>
              <a:gd name="T69" fmla="*/ 2147483647 h 247"/>
              <a:gd name="T70" fmla="*/ 2147483647 w 223"/>
              <a:gd name="T71" fmla="*/ 2147483647 h 247"/>
              <a:gd name="T72" fmla="*/ 2147483647 w 223"/>
              <a:gd name="T73" fmla="*/ 2147483647 h 247"/>
              <a:gd name="T74" fmla="*/ 2147483647 w 223"/>
              <a:gd name="T75" fmla="*/ 2147483647 h 247"/>
              <a:gd name="T76" fmla="*/ 2147483647 w 223"/>
              <a:gd name="T77" fmla="*/ 2147483647 h 247"/>
              <a:gd name="T78" fmla="*/ 2147483647 w 223"/>
              <a:gd name="T79" fmla="*/ 2147483647 h 247"/>
              <a:gd name="T80" fmla="*/ 2147483647 w 223"/>
              <a:gd name="T81" fmla="*/ 2147483647 h 247"/>
              <a:gd name="T82" fmla="*/ 2147483647 w 223"/>
              <a:gd name="T83" fmla="*/ 2147483647 h 247"/>
              <a:gd name="T84" fmla="*/ 2147483647 w 223"/>
              <a:gd name="T85" fmla="*/ 2147483647 h 247"/>
              <a:gd name="T86" fmla="*/ 2147483647 w 223"/>
              <a:gd name="T87" fmla="*/ 2147483647 h 247"/>
              <a:gd name="T88" fmla="*/ 2147483647 w 223"/>
              <a:gd name="T89" fmla="*/ 2147483647 h 247"/>
              <a:gd name="T90" fmla="*/ 2147483647 w 223"/>
              <a:gd name="T91" fmla="*/ 2147483647 h 247"/>
              <a:gd name="T92" fmla="*/ 2147483647 w 223"/>
              <a:gd name="T93" fmla="*/ 2147483647 h 247"/>
              <a:gd name="T94" fmla="*/ 2147483647 w 223"/>
              <a:gd name="T95" fmla="*/ 2147483647 h 247"/>
              <a:gd name="T96" fmla="*/ 2147483647 w 223"/>
              <a:gd name="T97" fmla="*/ 2147483647 h 247"/>
              <a:gd name="T98" fmla="*/ 2147483647 w 223"/>
              <a:gd name="T99" fmla="*/ 2147483647 h 247"/>
              <a:gd name="T100" fmla="*/ 2147483647 w 223"/>
              <a:gd name="T101" fmla="*/ 2147483647 h 247"/>
              <a:gd name="T102" fmla="*/ 2147483647 w 223"/>
              <a:gd name="T103" fmla="*/ 2147483647 h 247"/>
              <a:gd name="T104" fmla="*/ 2147483647 w 223"/>
              <a:gd name="T105" fmla="*/ 2147483647 h 247"/>
              <a:gd name="T106" fmla="*/ 2147483647 w 223"/>
              <a:gd name="T107" fmla="*/ 2147483647 h 247"/>
              <a:gd name="T108" fmla="*/ 0 w 223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3"/>
              <a:gd name="T166" fmla="*/ 0 h 247"/>
              <a:gd name="T167" fmla="*/ 223 w 223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3" h="247">
                <a:moveTo>
                  <a:pt x="0" y="230"/>
                </a:moveTo>
                <a:lnTo>
                  <a:pt x="32" y="238"/>
                </a:lnTo>
                <a:lnTo>
                  <a:pt x="30" y="246"/>
                </a:lnTo>
                <a:lnTo>
                  <a:pt x="41" y="240"/>
                </a:lnTo>
                <a:lnTo>
                  <a:pt x="52" y="234"/>
                </a:lnTo>
                <a:lnTo>
                  <a:pt x="58" y="209"/>
                </a:lnTo>
                <a:lnTo>
                  <a:pt x="84" y="206"/>
                </a:lnTo>
                <a:lnTo>
                  <a:pt x="100" y="219"/>
                </a:lnTo>
                <a:lnTo>
                  <a:pt x="97" y="236"/>
                </a:lnTo>
                <a:lnTo>
                  <a:pt x="105" y="238"/>
                </a:lnTo>
                <a:lnTo>
                  <a:pt x="115" y="231"/>
                </a:lnTo>
                <a:lnTo>
                  <a:pt x="138" y="209"/>
                </a:lnTo>
                <a:lnTo>
                  <a:pt x="152" y="186"/>
                </a:lnTo>
                <a:lnTo>
                  <a:pt x="174" y="173"/>
                </a:lnTo>
                <a:lnTo>
                  <a:pt x="194" y="159"/>
                </a:lnTo>
                <a:lnTo>
                  <a:pt x="203" y="161"/>
                </a:lnTo>
                <a:lnTo>
                  <a:pt x="215" y="145"/>
                </a:lnTo>
                <a:lnTo>
                  <a:pt x="211" y="126"/>
                </a:lnTo>
                <a:lnTo>
                  <a:pt x="215" y="110"/>
                </a:lnTo>
                <a:lnTo>
                  <a:pt x="209" y="99"/>
                </a:lnTo>
                <a:lnTo>
                  <a:pt x="205" y="80"/>
                </a:lnTo>
                <a:lnTo>
                  <a:pt x="208" y="64"/>
                </a:lnTo>
                <a:lnTo>
                  <a:pt x="222" y="39"/>
                </a:lnTo>
                <a:lnTo>
                  <a:pt x="199" y="25"/>
                </a:lnTo>
                <a:lnTo>
                  <a:pt x="187" y="4"/>
                </a:lnTo>
                <a:lnTo>
                  <a:pt x="170" y="0"/>
                </a:lnTo>
                <a:lnTo>
                  <a:pt x="168" y="9"/>
                </a:lnTo>
                <a:lnTo>
                  <a:pt x="156" y="24"/>
                </a:lnTo>
                <a:lnTo>
                  <a:pt x="147" y="21"/>
                </a:lnTo>
                <a:lnTo>
                  <a:pt x="129" y="17"/>
                </a:lnTo>
                <a:lnTo>
                  <a:pt x="111" y="21"/>
                </a:lnTo>
                <a:lnTo>
                  <a:pt x="109" y="30"/>
                </a:lnTo>
                <a:lnTo>
                  <a:pt x="98" y="38"/>
                </a:lnTo>
                <a:lnTo>
                  <a:pt x="96" y="46"/>
                </a:lnTo>
                <a:lnTo>
                  <a:pt x="102" y="56"/>
                </a:lnTo>
                <a:lnTo>
                  <a:pt x="106" y="75"/>
                </a:lnTo>
                <a:lnTo>
                  <a:pt x="111" y="94"/>
                </a:lnTo>
                <a:lnTo>
                  <a:pt x="109" y="102"/>
                </a:lnTo>
                <a:lnTo>
                  <a:pt x="100" y="101"/>
                </a:lnTo>
                <a:lnTo>
                  <a:pt x="93" y="98"/>
                </a:lnTo>
                <a:lnTo>
                  <a:pt x="86" y="88"/>
                </a:lnTo>
                <a:lnTo>
                  <a:pt x="80" y="78"/>
                </a:lnTo>
                <a:lnTo>
                  <a:pt x="69" y="84"/>
                </a:lnTo>
                <a:lnTo>
                  <a:pt x="53" y="80"/>
                </a:lnTo>
                <a:lnTo>
                  <a:pt x="50" y="88"/>
                </a:lnTo>
                <a:lnTo>
                  <a:pt x="25" y="119"/>
                </a:lnTo>
                <a:lnTo>
                  <a:pt x="21" y="137"/>
                </a:lnTo>
                <a:lnTo>
                  <a:pt x="10" y="152"/>
                </a:lnTo>
                <a:lnTo>
                  <a:pt x="16" y="162"/>
                </a:lnTo>
                <a:lnTo>
                  <a:pt x="22" y="172"/>
                </a:lnTo>
                <a:lnTo>
                  <a:pt x="26" y="191"/>
                </a:lnTo>
                <a:lnTo>
                  <a:pt x="18" y="189"/>
                </a:lnTo>
                <a:lnTo>
                  <a:pt x="8" y="197"/>
                </a:lnTo>
                <a:lnTo>
                  <a:pt x="4" y="214"/>
                </a:lnTo>
                <a:lnTo>
                  <a:pt x="0" y="230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99CC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876675" y="4562475"/>
            <a:ext cx="482600" cy="439738"/>
          </a:xfrm>
          <a:custGeom>
            <a:avLst/>
            <a:gdLst>
              <a:gd name="T0" fmla="*/ 0 w 328"/>
              <a:gd name="T1" fmla="*/ 2147483647 h 306"/>
              <a:gd name="T2" fmla="*/ 2147483647 w 328"/>
              <a:gd name="T3" fmla="*/ 2147483647 h 306"/>
              <a:gd name="T4" fmla="*/ 2147483647 w 328"/>
              <a:gd name="T5" fmla="*/ 2147483647 h 306"/>
              <a:gd name="T6" fmla="*/ 2147483647 w 328"/>
              <a:gd name="T7" fmla="*/ 2147483647 h 306"/>
              <a:gd name="T8" fmla="*/ 2147483647 w 328"/>
              <a:gd name="T9" fmla="*/ 2147483647 h 306"/>
              <a:gd name="T10" fmla="*/ 2147483647 w 328"/>
              <a:gd name="T11" fmla="*/ 2147483647 h 306"/>
              <a:gd name="T12" fmla="*/ 2147483647 w 328"/>
              <a:gd name="T13" fmla="*/ 2147483647 h 306"/>
              <a:gd name="T14" fmla="*/ 2147483647 w 328"/>
              <a:gd name="T15" fmla="*/ 2147483647 h 306"/>
              <a:gd name="T16" fmla="*/ 2147483647 w 328"/>
              <a:gd name="T17" fmla="*/ 2147483647 h 306"/>
              <a:gd name="T18" fmla="*/ 2147483647 w 328"/>
              <a:gd name="T19" fmla="*/ 2147483647 h 306"/>
              <a:gd name="T20" fmla="*/ 2147483647 w 328"/>
              <a:gd name="T21" fmla="*/ 2147483647 h 306"/>
              <a:gd name="T22" fmla="*/ 2147483647 w 328"/>
              <a:gd name="T23" fmla="*/ 2147483647 h 306"/>
              <a:gd name="T24" fmla="*/ 2147483647 w 328"/>
              <a:gd name="T25" fmla="*/ 2147483647 h 306"/>
              <a:gd name="T26" fmla="*/ 2147483647 w 328"/>
              <a:gd name="T27" fmla="*/ 2147483647 h 306"/>
              <a:gd name="T28" fmla="*/ 2147483647 w 328"/>
              <a:gd name="T29" fmla="*/ 2147483647 h 306"/>
              <a:gd name="T30" fmla="*/ 2147483647 w 328"/>
              <a:gd name="T31" fmla="*/ 2147483647 h 306"/>
              <a:gd name="T32" fmla="*/ 2147483647 w 328"/>
              <a:gd name="T33" fmla="*/ 2147483647 h 306"/>
              <a:gd name="T34" fmla="*/ 2147483647 w 328"/>
              <a:gd name="T35" fmla="*/ 2147483647 h 306"/>
              <a:gd name="T36" fmla="*/ 2147483647 w 328"/>
              <a:gd name="T37" fmla="*/ 2147483647 h 306"/>
              <a:gd name="T38" fmla="*/ 2147483647 w 328"/>
              <a:gd name="T39" fmla="*/ 2147483647 h 306"/>
              <a:gd name="T40" fmla="*/ 2147483647 w 328"/>
              <a:gd name="T41" fmla="*/ 2147483647 h 306"/>
              <a:gd name="T42" fmla="*/ 2147483647 w 328"/>
              <a:gd name="T43" fmla="*/ 2147483647 h 306"/>
              <a:gd name="T44" fmla="*/ 2147483647 w 328"/>
              <a:gd name="T45" fmla="*/ 2147483647 h 306"/>
              <a:gd name="T46" fmla="*/ 2147483647 w 328"/>
              <a:gd name="T47" fmla="*/ 2147483647 h 306"/>
              <a:gd name="T48" fmla="*/ 2147483647 w 328"/>
              <a:gd name="T49" fmla="*/ 2147483647 h 306"/>
              <a:gd name="T50" fmla="*/ 2147483647 w 328"/>
              <a:gd name="T51" fmla="*/ 2147483647 h 306"/>
              <a:gd name="T52" fmla="*/ 2147483647 w 328"/>
              <a:gd name="T53" fmla="*/ 2147483647 h 306"/>
              <a:gd name="T54" fmla="*/ 2147483647 w 328"/>
              <a:gd name="T55" fmla="*/ 2147483647 h 306"/>
              <a:gd name="T56" fmla="*/ 2147483647 w 328"/>
              <a:gd name="T57" fmla="*/ 2147483647 h 306"/>
              <a:gd name="T58" fmla="*/ 2147483647 w 328"/>
              <a:gd name="T59" fmla="*/ 2147483647 h 306"/>
              <a:gd name="T60" fmla="*/ 2147483647 w 328"/>
              <a:gd name="T61" fmla="*/ 2147483647 h 306"/>
              <a:gd name="T62" fmla="*/ 2147483647 w 328"/>
              <a:gd name="T63" fmla="*/ 2147483647 h 306"/>
              <a:gd name="T64" fmla="*/ 2147483647 w 328"/>
              <a:gd name="T65" fmla="*/ 2147483647 h 306"/>
              <a:gd name="T66" fmla="*/ 2147483647 w 328"/>
              <a:gd name="T67" fmla="*/ 2147483647 h 306"/>
              <a:gd name="T68" fmla="*/ 2147483647 w 328"/>
              <a:gd name="T69" fmla="*/ 2147483647 h 306"/>
              <a:gd name="T70" fmla="*/ 2147483647 w 328"/>
              <a:gd name="T71" fmla="*/ 2147483647 h 306"/>
              <a:gd name="T72" fmla="*/ 2147483647 w 328"/>
              <a:gd name="T73" fmla="*/ 2147483647 h 306"/>
              <a:gd name="T74" fmla="*/ 2147483647 w 328"/>
              <a:gd name="T75" fmla="*/ 2147483647 h 306"/>
              <a:gd name="T76" fmla="*/ 2147483647 w 328"/>
              <a:gd name="T77" fmla="*/ 2147483647 h 306"/>
              <a:gd name="T78" fmla="*/ 2147483647 w 328"/>
              <a:gd name="T79" fmla="*/ 0 h 306"/>
              <a:gd name="T80" fmla="*/ 2147483647 w 328"/>
              <a:gd name="T81" fmla="*/ 2147483647 h 306"/>
              <a:gd name="T82" fmla="*/ 2147483647 w 328"/>
              <a:gd name="T83" fmla="*/ 2147483647 h 306"/>
              <a:gd name="T84" fmla="*/ 2147483647 w 328"/>
              <a:gd name="T85" fmla="*/ 2147483647 h 306"/>
              <a:gd name="T86" fmla="*/ 2147483647 w 328"/>
              <a:gd name="T87" fmla="*/ 2147483647 h 306"/>
              <a:gd name="T88" fmla="*/ 2147483647 w 328"/>
              <a:gd name="T89" fmla="*/ 2147483647 h 306"/>
              <a:gd name="T90" fmla="*/ 2147483647 w 328"/>
              <a:gd name="T91" fmla="*/ 2147483647 h 306"/>
              <a:gd name="T92" fmla="*/ 2147483647 w 328"/>
              <a:gd name="T93" fmla="*/ 2147483647 h 306"/>
              <a:gd name="T94" fmla="*/ 2147483647 w 328"/>
              <a:gd name="T95" fmla="*/ 2147483647 h 306"/>
              <a:gd name="T96" fmla="*/ 2147483647 w 328"/>
              <a:gd name="T97" fmla="*/ 2147483647 h 306"/>
              <a:gd name="T98" fmla="*/ 2147483647 w 328"/>
              <a:gd name="T99" fmla="*/ 2147483647 h 306"/>
              <a:gd name="T100" fmla="*/ 2147483647 w 328"/>
              <a:gd name="T101" fmla="*/ 2147483647 h 306"/>
              <a:gd name="T102" fmla="*/ 2147483647 w 328"/>
              <a:gd name="T103" fmla="*/ 2147483647 h 306"/>
              <a:gd name="T104" fmla="*/ 2147483647 w 328"/>
              <a:gd name="T105" fmla="*/ 2147483647 h 306"/>
              <a:gd name="T106" fmla="*/ 2147483647 w 328"/>
              <a:gd name="T107" fmla="*/ 2147483647 h 306"/>
              <a:gd name="T108" fmla="*/ 2147483647 w 328"/>
              <a:gd name="T109" fmla="*/ 2147483647 h 306"/>
              <a:gd name="T110" fmla="*/ 2147483647 w 328"/>
              <a:gd name="T111" fmla="*/ 2147483647 h 306"/>
              <a:gd name="T112" fmla="*/ 2147483647 w 328"/>
              <a:gd name="T113" fmla="*/ 2147483647 h 306"/>
              <a:gd name="T114" fmla="*/ 2147483647 w 328"/>
              <a:gd name="T115" fmla="*/ 2147483647 h 306"/>
              <a:gd name="T116" fmla="*/ 2147483647 w 328"/>
              <a:gd name="T117" fmla="*/ 2147483647 h 306"/>
              <a:gd name="T118" fmla="*/ 2147483647 w 328"/>
              <a:gd name="T119" fmla="*/ 2147483647 h 306"/>
              <a:gd name="T120" fmla="*/ 2147483647 w 328"/>
              <a:gd name="T121" fmla="*/ 2147483647 h 306"/>
              <a:gd name="T122" fmla="*/ 2147483647 w 328"/>
              <a:gd name="T123" fmla="*/ 2147483647 h 306"/>
              <a:gd name="T124" fmla="*/ 0 w 328"/>
              <a:gd name="T125" fmla="*/ 2147483647 h 3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8"/>
              <a:gd name="T190" fmla="*/ 0 h 306"/>
              <a:gd name="T191" fmla="*/ 328 w 328"/>
              <a:gd name="T192" fmla="*/ 306 h 3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8" h="306">
                <a:moveTo>
                  <a:pt x="0" y="132"/>
                </a:moveTo>
                <a:lnTo>
                  <a:pt x="18" y="162"/>
                </a:lnTo>
                <a:lnTo>
                  <a:pt x="27" y="181"/>
                </a:lnTo>
                <a:lnTo>
                  <a:pt x="33" y="210"/>
                </a:lnTo>
                <a:lnTo>
                  <a:pt x="48" y="222"/>
                </a:lnTo>
                <a:lnTo>
                  <a:pt x="64" y="226"/>
                </a:lnTo>
                <a:lnTo>
                  <a:pt x="81" y="231"/>
                </a:lnTo>
                <a:lnTo>
                  <a:pt x="110" y="219"/>
                </a:lnTo>
                <a:lnTo>
                  <a:pt x="137" y="238"/>
                </a:lnTo>
                <a:lnTo>
                  <a:pt x="166" y="248"/>
                </a:lnTo>
                <a:lnTo>
                  <a:pt x="169" y="269"/>
                </a:lnTo>
                <a:lnTo>
                  <a:pt x="191" y="291"/>
                </a:lnTo>
                <a:lnTo>
                  <a:pt x="205" y="303"/>
                </a:lnTo>
                <a:lnTo>
                  <a:pt x="214" y="305"/>
                </a:lnTo>
                <a:lnTo>
                  <a:pt x="232" y="301"/>
                </a:lnTo>
                <a:lnTo>
                  <a:pt x="242" y="294"/>
                </a:lnTo>
                <a:lnTo>
                  <a:pt x="233" y="258"/>
                </a:lnTo>
                <a:lnTo>
                  <a:pt x="239" y="232"/>
                </a:lnTo>
                <a:lnTo>
                  <a:pt x="261" y="211"/>
                </a:lnTo>
                <a:lnTo>
                  <a:pt x="257" y="193"/>
                </a:lnTo>
                <a:lnTo>
                  <a:pt x="270" y="179"/>
                </a:lnTo>
                <a:lnTo>
                  <a:pt x="272" y="170"/>
                </a:lnTo>
                <a:lnTo>
                  <a:pt x="273" y="162"/>
                </a:lnTo>
                <a:lnTo>
                  <a:pt x="287" y="147"/>
                </a:lnTo>
                <a:lnTo>
                  <a:pt x="282" y="128"/>
                </a:lnTo>
                <a:lnTo>
                  <a:pt x="266" y="125"/>
                </a:lnTo>
                <a:lnTo>
                  <a:pt x="259" y="114"/>
                </a:lnTo>
                <a:lnTo>
                  <a:pt x="271" y="100"/>
                </a:lnTo>
                <a:lnTo>
                  <a:pt x="285" y="112"/>
                </a:lnTo>
                <a:lnTo>
                  <a:pt x="300" y="125"/>
                </a:lnTo>
                <a:lnTo>
                  <a:pt x="311" y="118"/>
                </a:lnTo>
                <a:lnTo>
                  <a:pt x="325" y="95"/>
                </a:lnTo>
                <a:lnTo>
                  <a:pt x="327" y="87"/>
                </a:lnTo>
                <a:lnTo>
                  <a:pt x="311" y="47"/>
                </a:lnTo>
                <a:lnTo>
                  <a:pt x="301" y="44"/>
                </a:lnTo>
                <a:lnTo>
                  <a:pt x="306" y="28"/>
                </a:lnTo>
                <a:lnTo>
                  <a:pt x="310" y="11"/>
                </a:lnTo>
                <a:lnTo>
                  <a:pt x="285" y="6"/>
                </a:lnTo>
                <a:lnTo>
                  <a:pt x="277" y="3"/>
                </a:lnTo>
                <a:lnTo>
                  <a:pt x="260" y="0"/>
                </a:lnTo>
                <a:lnTo>
                  <a:pt x="241" y="4"/>
                </a:lnTo>
                <a:lnTo>
                  <a:pt x="231" y="10"/>
                </a:lnTo>
                <a:lnTo>
                  <a:pt x="235" y="28"/>
                </a:lnTo>
                <a:lnTo>
                  <a:pt x="233" y="36"/>
                </a:lnTo>
                <a:lnTo>
                  <a:pt x="232" y="46"/>
                </a:lnTo>
                <a:lnTo>
                  <a:pt x="211" y="50"/>
                </a:lnTo>
                <a:lnTo>
                  <a:pt x="172" y="71"/>
                </a:lnTo>
                <a:lnTo>
                  <a:pt x="156" y="98"/>
                </a:lnTo>
                <a:lnTo>
                  <a:pt x="136" y="111"/>
                </a:lnTo>
                <a:lnTo>
                  <a:pt x="123" y="126"/>
                </a:lnTo>
                <a:lnTo>
                  <a:pt x="116" y="125"/>
                </a:lnTo>
                <a:lnTo>
                  <a:pt x="118" y="115"/>
                </a:lnTo>
                <a:lnTo>
                  <a:pt x="111" y="105"/>
                </a:lnTo>
                <a:lnTo>
                  <a:pt x="104" y="95"/>
                </a:lnTo>
                <a:lnTo>
                  <a:pt x="78" y="97"/>
                </a:lnTo>
                <a:lnTo>
                  <a:pt x="64" y="121"/>
                </a:lnTo>
                <a:lnTo>
                  <a:pt x="61" y="130"/>
                </a:lnTo>
                <a:lnTo>
                  <a:pt x="51" y="136"/>
                </a:lnTo>
                <a:lnTo>
                  <a:pt x="44" y="125"/>
                </a:lnTo>
                <a:lnTo>
                  <a:pt x="36" y="123"/>
                </a:lnTo>
                <a:lnTo>
                  <a:pt x="20" y="120"/>
                </a:lnTo>
                <a:lnTo>
                  <a:pt x="18" y="128"/>
                </a:lnTo>
                <a:lnTo>
                  <a:pt x="0" y="132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3667125" y="4510088"/>
            <a:ext cx="171450" cy="522287"/>
          </a:xfrm>
          <a:custGeom>
            <a:avLst/>
            <a:gdLst>
              <a:gd name="T0" fmla="*/ 2147483647 w 117"/>
              <a:gd name="T1" fmla="*/ 2147483647 h 363"/>
              <a:gd name="T2" fmla="*/ 2147483647 w 117"/>
              <a:gd name="T3" fmla="*/ 2147483647 h 363"/>
              <a:gd name="T4" fmla="*/ 2147483647 w 117"/>
              <a:gd name="T5" fmla="*/ 2147483647 h 363"/>
              <a:gd name="T6" fmla="*/ 2147483647 w 117"/>
              <a:gd name="T7" fmla="*/ 2147483647 h 363"/>
              <a:gd name="T8" fmla="*/ 2147483647 w 117"/>
              <a:gd name="T9" fmla="*/ 0 h 363"/>
              <a:gd name="T10" fmla="*/ 2147483647 w 117"/>
              <a:gd name="T11" fmla="*/ 2147483647 h 363"/>
              <a:gd name="T12" fmla="*/ 2147483647 w 117"/>
              <a:gd name="T13" fmla="*/ 2147483647 h 363"/>
              <a:gd name="T14" fmla="*/ 0 w 117"/>
              <a:gd name="T15" fmla="*/ 2147483647 h 363"/>
              <a:gd name="T16" fmla="*/ 2147483647 w 117"/>
              <a:gd name="T17" fmla="*/ 2147483647 h 363"/>
              <a:gd name="T18" fmla="*/ 2147483647 w 117"/>
              <a:gd name="T19" fmla="*/ 2147483647 h 363"/>
              <a:gd name="T20" fmla="*/ 2147483647 w 117"/>
              <a:gd name="T21" fmla="*/ 2147483647 h 363"/>
              <a:gd name="T22" fmla="*/ 2147483647 w 117"/>
              <a:gd name="T23" fmla="*/ 2147483647 h 363"/>
              <a:gd name="T24" fmla="*/ 2147483647 w 117"/>
              <a:gd name="T25" fmla="*/ 2147483647 h 363"/>
              <a:gd name="T26" fmla="*/ 2147483647 w 117"/>
              <a:gd name="T27" fmla="*/ 2147483647 h 363"/>
              <a:gd name="T28" fmla="*/ 2147483647 w 117"/>
              <a:gd name="T29" fmla="*/ 2147483647 h 363"/>
              <a:gd name="T30" fmla="*/ 2147483647 w 117"/>
              <a:gd name="T31" fmla="*/ 2147483647 h 363"/>
              <a:gd name="T32" fmla="*/ 2147483647 w 117"/>
              <a:gd name="T33" fmla="*/ 2147483647 h 363"/>
              <a:gd name="T34" fmla="*/ 2147483647 w 117"/>
              <a:gd name="T35" fmla="*/ 2147483647 h 363"/>
              <a:gd name="T36" fmla="*/ 2147483647 w 117"/>
              <a:gd name="T37" fmla="*/ 2147483647 h 363"/>
              <a:gd name="T38" fmla="*/ 2147483647 w 117"/>
              <a:gd name="T39" fmla="*/ 2147483647 h 363"/>
              <a:gd name="T40" fmla="*/ 2147483647 w 117"/>
              <a:gd name="T41" fmla="*/ 2147483647 h 363"/>
              <a:gd name="T42" fmla="*/ 2147483647 w 117"/>
              <a:gd name="T43" fmla="*/ 2147483647 h 363"/>
              <a:gd name="T44" fmla="*/ 2147483647 w 117"/>
              <a:gd name="T45" fmla="*/ 2147483647 h 363"/>
              <a:gd name="T46" fmla="*/ 2147483647 w 117"/>
              <a:gd name="T47" fmla="*/ 2147483647 h 363"/>
              <a:gd name="T48" fmla="*/ 2147483647 w 117"/>
              <a:gd name="T49" fmla="*/ 2147483647 h 363"/>
              <a:gd name="T50" fmla="*/ 2147483647 w 117"/>
              <a:gd name="T51" fmla="*/ 2147483647 h 363"/>
              <a:gd name="T52" fmla="*/ 2147483647 w 117"/>
              <a:gd name="T53" fmla="*/ 2147483647 h 363"/>
              <a:gd name="T54" fmla="*/ 2147483647 w 117"/>
              <a:gd name="T55" fmla="*/ 2147483647 h 363"/>
              <a:gd name="T56" fmla="*/ 2147483647 w 117"/>
              <a:gd name="T57" fmla="*/ 2147483647 h 363"/>
              <a:gd name="T58" fmla="*/ 2147483647 w 117"/>
              <a:gd name="T59" fmla="*/ 2147483647 h 363"/>
              <a:gd name="T60" fmla="*/ 2147483647 w 117"/>
              <a:gd name="T61" fmla="*/ 2147483647 h 363"/>
              <a:gd name="T62" fmla="*/ 2147483647 w 117"/>
              <a:gd name="T63" fmla="*/ 2147483647 h 363"/>
              <a:gd name="T64" fmla="*/ 2147483647 w 117"/>
              <a:gd name="T65" fmla="*/ 2147483647 h 363"/>
              <a:gd name="T66" fmla="*/ 2147483647 w 117"/>
              <a:gd name="T67" fmla="*/ 2147483647 h 363"/>
              <a:gd name="T68" fmla="*/ 2147483647 w 117"/>
              <a:gd name="T69" fmla="*/ 2147483647 h 363"/>
              <a:gd name="T70" fmla="*/ 2147483647 w 117"/>
              <a:gd name="T71" fmla="*/ 2147483647 h 363"/>
              <a:gd name="T72" fmla="*/ 2147483647 w 117"/>
              <a:gd name="T73" fmla="*/ 2147483647 h 363"/>
              <a:gd name="T74" fmla="*/ 2147483647 w 117"/>
              <a:gd name="T75" fmla="*/ 2147483647 h 363"/>
              <a:gd name="T76" fmla="*/ 2147483647 w 117"/>
              <a:gd name="T77" fmla="*/ 2147483647 h 363"/>
              <a:gd name="T78" fmla="*/ 2147483647 w 117"/>
              <a:gd name="T79" fmla="*/ 2147483647 h 363"/>
              <a:gd name="T80" fmla="*/ 2147483647 w 117"/>
              <a:gd name="T81" fmla="*/ 2147483647 h 3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7"/>
              <a:gd name="T124" fmla="*/ 0 h 363"/>
              <a:gd name="T125" fmla="*/ 117 w 117"/>
              <a:gd name="T126" fmla="*/ 363 h 3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7" h="363">
                <a:moveTo>
                  <a:pt x="64" y="27"/>
                </a:moveTo>
                <a:lnTo>
                  <a:pt x="56" y="15"/>
                </a:lnTo>
                <a:lnTo>
                  <a:pt x="49" y="14"/>
                </a:lnTo>
                <a:lnTo>
                  <a:pt x="43" y="4"/>
                </a:lnTo>
                <a:lnTo>
                  <a:pt x="26" y="0"/>
                </a:lnTo>
                <a:lnTo>
                  <a:pt x="17" y="7"/>
                </a:lnTo>
                <a:lnTo>
                  <a:pt x="6" y="13"/>
                </a:lnTo>
                <a:lnTo>
                  <a:pt x="0" y="38"/>
                </a:lnTo>
                <a:lnTo>
                  <a:pt x="17" y="42"/>
                </a:lnTo>
                <a:lnTo>
                  <a:pt x="14" y="50"/>
                </a:lnTo>
                <a:lnTo>
                  <a:pt x="7" y="84"/>
                </a:lnTo>
                <a:lnTo>
                  <a:pt x="8" y="111"/>
                </a:lnTo>
                <a:lnTo>
                  <a:pt x="2" y="136"/>
                </a:lnTo>
                <a:lnTo>
                  <a:pt x="15" y="156"/>
                </a:lnTo>
                <a:lnTo>
                  <a:pt x="19" y="175"/>
                </a:lnTo>
                <a:lnTo>
                  <a:pt x="29" y="177"/>
                </a:lnTo>
                <a:lnTo>
                  <a:pt x="26" y="185"/>
                </a:lnTo>
                <a:lnTo>
                  <a:pt x="44" y="189"/>
                </a:lnTo>
                <a:lnTo>
                  <a:pt x="54" y="183"/>
                </a:lnTo>
                <a:lnTo>
                  <a:pt x="61" y="185"/>
                </a:lnTo>
                <a:lnTo>
                  <a:pt x="77" y="197"/>
                </a:lnTo>
                <a:lnTo>
                  <a:pt x="71" y="223"/>
                </a:lnTo>
                <a:lnTo>
                  <a:pt x="73" y="249"/>
                </a:lnTo>
                <a:lnTo>
                  <a:pt x="61" y="263"/>
                </a:lnTo>
                <a:lnTo>
                  <a:pt x="46" y="288"/>
                </a:lnTo>
                <a:lnTo>
                  <a:pt x="40" y="313"/>
                </a:lnTo>
                <a:lnTo>
                  <a:pt x="56" y="324"/>
                </a:lnTo>
                <a:lnTo>
                  <a:pt x="67" y="345"/>
                </a:lnTo>
                <a:lnTo>
                  <a:pt x="64" y="362"/>
                </a:lnTo>
                <a:lnTo>
                  <a:pt x="78" y="339"/>
                </a:lnTo>
                <a:lnTo>
                  <a:pt x="88" y="332"/>
                </a:lnTo>
                <a:lnTo>
                  <a:pt x="98" y="291"/>
                </a:lnTo>
                <a:lnTo>
                  <a:pt x="100" y="212"/>
                </a:lnTo>
                <a:lnTo>
                  <a:pt x="105" y="187"/>
                </a:lnTo>
                <a:lnTo>
                  <a:pt x="116" y="169"/>
                </a:lnTo>
                <a:lnTo>
                  <a:pt x="105" y="152"/>
                </a:lnTo>
                <a:lnTo>
                  <a:pt x="99" y="142"/>
                </a:lnTo>
                <a:lnTo>
                  <a:pt x="96" y="115"/>
                </a:lnTo>
                <a:lnTo>
                  <a:pt x="72" y="63"/>
                </a:lnTo>
                <a:lnTo>
                  <a:pt x="70" y="37"/>
                </a:lnTo>
                <a:lnTo>
                  <a:pt x="64" y="27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4222750" y="4678363"/>
            <a:ext cx="180975" cy="311150"/>
          </a:xfrm>
          <a:custGeom>
            <a:avLst/>
            <a:gdLst>
              <a:gd name="T0" fmla="*/ 2147483647 w 125"/>
              <a:gd name="T1" fmla="*/ 2147483647 h 218"/>
              <a:gd name="T2" fmla="*/ 2147483647 w 125"/>
              <a:gd name="T3" fmla="*/ 2147483647 h 218"/>
              <a:gd name="T4" fmla="*/ 2147483647 w 125"/>
              <a:gd name="T5" fmla="*/ 2147483647 h 218"/>
              <a:gd name="T6" fmla="*/ 2147483647 w 125"/>
              <a:gd name="T7" fmla="*/ 2147483647 h 218"/>
              <a:gd name="T8" fmla="*/ 2147483647 w 125"/>
              <a:gd name="T9" fmla="*/ 2147483647 h 218"/>
              <a:gd name="T10" fmla="*/ 2147483647 w 125"/>
              <a:gd name="T11" fmla="*/ 2147483647 h 218"/>
              <a:gd name="T12" fmla="*/ 2147483647 w 125"/>
              <a:gd name="T13" fmla="*/ 2147483647 h 218"/>
              <a:gd name="T14" fmla="*/ 2147483647 w 125"/>
              <a:gd name="T15" fmla="*/ 2147483647 h 218"/>
              <a:gd name="T16" fmla="*/ 2147483647 w 125"/>
              <a:gd name="T17" fmla="*/ 2147483647 h 218"/>
              <a:gd name="T18" fmla="*/ 2147483647 w 125"/>
              <a:gd name="T19" fmla="*/ 0 h 218"/>
              <a:gd name="T20" fmla="*/ 2147483647 w 125"/>
              <a:gd name="T21" fmla="*/ 2147483647 h 218"/>
              <a:gd name="T22" fmla="*/ 2147483647 w 125"/>
              <a:gd name="T23" fmla="*/ 2147483647 h 218"/>
              <a:gd name="T24" fmla="*/ 2147483647 w 125"/>
              <a:gd name="T25" fmla="*/ 2147483647 h 218"/>
              <a:gd name="T26" fmla="*/ 2147483647 w 125"/>
              <a:gd name="T27" fmla="*/ 2147483647 h 218"/>
              <a:gd name="T28" fmla="*/ 2147483647 w 125"/>
              <a:gd name="T29" fmla="*/ 2147483647 h 218"/>
              <a:gd name="T30" fmla="*/ 2147483647 w 125"/>
              <a:gd name="T31" fmla="*/ 2147483647 h 218"/>
              <a:gd name="T32" fmla="*/ 2147483647 w 125"/>
              <a:gd name="T33" fmla="*/ 2147483647 h 218"/>
              <a:gd name="T34" fmla="*/ 2147483647 w 125"/>
              <a:gd name="T35" fmla="*/ 2147483647 h 218"/>
              <a:gd name="T36" fmla="*/ 2147483647 w 125"/>
              <a:gd name="T37" fmla="*/ 2147483647 h 218"/>
              <a:gd name="T38" fmla="*/ 2147483647 w 125"/>
              <a:gd name="T39" fmla="*/ 2147483647 h 218"/>
              <a:gd name="T40" fmla="*/ 2147483647 w 125"/>
              <a:gd name="T41" fmla="*/ 2147483647 h 218"/>
              <a:gd name="T42" fmla="*/ 2147483647 w 125"/>
              <a:gd name="T43" fmla="*/ 2147483647 h 218"/>
              <a:gd name="T44" fmla="*/ 2147483647 w 125"/>
              <a:gd name="T45" fmla="*/ 2147483647 h 218"/>
              <a:gd name="T46" fmla="*/ 2147483647 w 125"/>
              <a:gd name="T47" fmla="*/ 2147483647 h 218"/>
              <a:gd name="T48" fmla="*/ 2147483647 w 125"/>
              <a:gd name="T49" fmla="*/ 2147483647 h 218"/>
              <a:gd name="T50" fmla="*/ 2147483647 w 125"/>
              <a:gd name="T51" fmla="*/ 2147483647 h 218"/>
              <a:gd name="T52" fmla="*/ 0 w 125"/>
              <a:gd name="T53" fmla="*/ 2147483647 h 218"/>
              <a:gd name="T54" fmla="*/ 2147483647 w 125"/>
              <a:gd name="T55" fmla="*/ 2147483647 h 218"/>
              <a:gd name="T56" fmla="*/ 2147483647 w 125"/>
              <a:gd name="T57" fmla="*/ 2147483647 h 21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5"/>
              <a:gd name="T88" fmla="*/ 0 h 218"/>
              <a:gd name="T89" fmla="*/ 125 w 125"/>
              <a:gd name="T90" fmla="*/ 218 h 21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5" h="218">
                <a:moveTo>
                  <a:pt x="9" y="217"/>
                </a:moveTo>
                <a:lnTo>
                  <a:pt x="34" y="179"/>
                </a:lnTo>
                <a:lnTo>
                  <a:pt x="50" y="149"/>
                </a:lnTo>
                <a:lnTo>
                  <a:pt x="71" y="107"/>
                </a:lnTo>
                <a:lnTo>
                  <a:pt x="96" y="84"/>
                </a:lnTo>
                <a:lnTo>
                  <a:pt x="124" y="66"/>
                </a:lnTo>
                <a:lnTo>
                  <a:pt x="110" y="54"/>
                </a:lnTo>
                <a:lnTo>
                  <a:pt x="114" y="37"/>
                </a:lnTo>
                <a:lnTo>
                  <a:pt x="120" y="11"/>
                </a:lnTo>
                <a:lnTo>
                  <a:pt x="113" y="0"/>
                </a:lnTo>
                <a:lnTo>
                  <a:pt x="95" y="5"/>
                </a:lnTo>
                <a:lnTo>
                  <a:pt x="93" y="14"/>
                </a:lnTo>
                <a:lnTo>
                  <a:pt x="76" y="39"/>
                </a:lnTo>
                <a:lnTo>
                  <a:pt x="60" y="41"/>
                </a:lnTo>
                <a:lnTo>
                  <a:pt x="53" y="30"/>
                </a:lnTo>
                <a:lnTo>
                  <a:pt x="38" y="19"/>
                </a:lnTo>
                <a:lnTo>
                  <a:pt x="27" y="32"/>
                </a:lnTo>
                <a:lnTo>
                  <a:pt x="30" y="42"/>
                </a:lnTo>
                <a:lnTo>
                  <a:pt x="48" y="48"/>
                </a:lnTo>
                <a:lnTo>
                  <a:pt x="53" y="67"/>
                </a:lnTo>
                <a:lnTo>
                  <a:pt x="40" y="82"/>
                </a:lnTo>
                <a:lnTo>
                  <a:pt x="38" y="90"/>
                </a:lnTo>
                <a:lnTo>
                  <a:pt x="34" y="107"/>
                </a:lnTo>
                <a:lnTo>
                  <a:pt x="24" y="113"/>
                </a:lnTo>
                <a:lnTo>
                  <a:pt x="27" y="129"/>
                </a:lnTo>
                <a:lnTo>
                  <a:pt x="7" y="153"/>
                </a:lnTo>
                <a:lnTo>
                  <a:pt x="0" y="180"/>
                </a:lnTo>
                <a:lnTo>
                  <a:pt x="5" y="198"/>
                </a:lnTo>
                <a:lnTo>
                  <a:pt x="9" y="217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99CC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4505325" y="4476750"/>
            <a:ext cx="119063" cy="57150"/>
          </a:xfrm>
          <a:custGeom>
            <a:avLst/>
            <a:gdLst>
              <a:gd name="T0" fmla="*/ 2147483647 w 81"/>
              <a:gd name="T1" fmla="*/ 2147483647 h 40"/>
              <a:gd name="T2" fmla="*/ 2147483647 w 81"/>
              <a:gd name="T3" fmla="*/ 2147483647 h 40"/>
              <a:gd name="T4" fmla="*/ 2147483647 w 81"/>
              <a:gd name="T5" fmla="*/ 2147483647 h 40"/>
              <a:gd name="T6" fmla="*/ 2147483647 w 81"/>
              <a:gd name="T7" fmla="*/ 2147483647 h 40"/>
              <a:gd name="T8" fmla="*/ 2147483647 w 81"/>
              <a:gd name="T9" fmla="*/ 2147483647 h 40"/>
              <a:gd name="T10" fmla="*/ 2147483647 w 81"/>
              <a:gd name="T11" fmla="*/ 2147483647 h 40"/>
              <a:gd name="T12" fmla="*/ 2147483647 w 81"/>
              <a:gd name="T13" fmla="*/ 0 h 40"/>
              <a:gd name="T14" fmla="*/ 0 w 81"/>
              <a:gd name="T15" fmla="*/ 2147483647 h 40"/>
              <a:gd name="T16" fmla="*/ 0 w 81"/>
              <a:gd name="T17" fmla="*/ 2147483647 h 40"/>
              <a:gd name="T18" fmla="*/ 2147483647 w 81"/>
              <a:gd name="T19" fmla="*/ 2147483647 h 40"/>
              <a:gd name="T20" fmla="*/ 2147483647 w 81"/>
              <a:gd name="T21" fmla="*/ 2147483647 h 40"/>
              <a:gd name="T22" fmla="*/ 2147483647 w 81"/>
              <a:gd name="T23" fmla="*/ 2147483647 h 40"/>
              <a:gd name="T24" fmla="*/ 2147483647 w 81"/>
              <a:gd name="T25" fmla="*/ 2147483647 h 40"/>
              <a:gd name="T26" fmla="*/ 2147483647 w 81"/>
              <a:gd name="T27" fmla="*/ 2147483647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40"/>
              <a:gd name="T44" fmla="*/ 81 w 81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40">
                <a:moveTo>
                  <a:pt x="68" y="39"/>
                </a:moveTo>
                <a:lnTo>
                  <a:pt x="80" y="20"/>
                </a:lnTo>
                <a:lnTo>
                  <a:pt x="74" y="11"/>
                </a:lnTo>
                <a:lnTo>
                  <a:pt x="67" y="9"/>
                </a:lnTo>
                <a:lnTo>
                  <a:pt x="49" y="13"/>
                </a:lnTo>
                <a:lnTo>
                  <a:pt x="35" y="3"/>
                </a:lnTo>
                <a:lnTo>
                  <a:pt x="19" y="0"/>
                </a:lnTo>
                <a:lnTo>
                  <a:pt x="0" y="9"/>
                </a:lnTo>
                <a:lnTo>
                  <a:pt x="0" y="16"/>
                </a:lnTo>
                <a:lnTo>
                  <a:pt x="16" y="13"/>
                </a:lnTo>
                <a:lnTo>
                  <a:pt x="24" y="15"/>
                </a:lnTo>
                <a:lnTo>
                  <a:pt x="37" y="33"/>
                </a:lnTo>
                <a:lnTo>
                  <a:pt x="52" y="36"/>
                </a:lnTo>
                <a:lnTo>
                  <a:pt x="68" y="39"/>
                </a:lnTo>
              </a:path>
            </a:pathLst>
          </a:custGeom>
          <a:solidFill>
            <a:srgbClr val="99CCFF"/>
          </a:solidFill>
          <a:ln w="9525" cap="rnd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4279900" y="4568825"/>
            <a:ext cx="484188" cy="500063"/>
          </a:xfrm>
          <a:custGeom>
            <a:avLst/>
            <a:gdLst>
              <a:gd name="T0" fmla="*/ 0 w 328"/>
              <a:gd name="T1" fmla="*/ 2147483647 h 346"/>
              <a:gd name="T2" fmla="*/ 2147483647 w 328"/>
              <a:gd name="T3" fmla="*/ 2147483647 h 346"/>
              <a:gd name="T4" fmla="*/ 2147483647 w 328"/>
              <a:gd name="T5" fmla="*/ 2147483647 h 346"/>
              <a:gd name="T6" fmla="*/ 2147483647 w 328"/>
              <a:gd name="T7" fmla="*/ 2147483647 h 346"/>
              <a:gd name="T8" fmla="*/ 2147483647 w 328"/>
              <a:gd name="T9" fmla="*/ 2147483647 h 346"/>
              <a:gd name="T10" fmla="*/ 2147483647 w 328"/>
              <a:gd name="T11" fmla="*/ 2147483647 h 346"/>
              <a:gd name="T12" fmla="*/ 2147483647 w 328"/>
              <a:gd name="T13" fmla="*/ 2147483647 h 346"/>
              <a:gd name="T14" fmla="*/ 2147483647 w 328"/>
              <a:gd name="T15" fmla="*/ 2147483647 h 346"/>
              <a:gd name="T16" fmla="*/ 2147483647 w 328"/>
              <a:gd name="T17" fmla="*/ 2147483647 h 346"/>
              <a:gd name="T18" fmla="*/ 2147483647 w 328"/>
              <a:gd name="T19" fmla="*/ 2147483647 h 346"/>
              <a:gd name="T20" fmla="*/ 2147483647 w 328"/>
              <a:gd name="T21" fmla="*/ 2147483647 h 346"/>
              <a:gd name="T22" fmla="*/ 2147483647 w 328"/>
              <a:gd name="T23" fmla="*/ 2147483647 h 346"/>
              <a:gd name="T24" fmla="*/ 2147483647 w 328"/>
              <a:gd name="T25" fmla="*/ 2147483647 h 346"/>
              <a:gd name="T26" fmla="*/ 2147483647 w 328"/>
              <a:gd name="T27" fmla="*/ 2147483647 h 346"/>
              <a:gd name="T28" fmla="*/ 2147483647 w 328"/>
              <a:gd name="T29" fmla="*/ 0 h 346"/>
              <a:gd name="T30" fmla="*/ 2147483647 w 328"/>
              <a:gd name="T31" fmla="*/ 2147483647 h 346"/>
              <a:gd name="T32" fmla="*/ 2147483647 w 328"/>
              <a:gd name="T33" fmla="*/ 2147483647 h 346"/>
              <a:gd name="T34" fmla="*/ 2147483647 w 328"/>
              <a:gd name="T35" fmla="*/ 2147483647 h 346"/>
              <a:gd name="T36" fmla="*/ 2147483647 w 328"/>
              <a:gd name="T37" fmla="*/ 2147483647 h 346"/>
              <a:gd name="T38" fmla="*/ 2147483647 w 328"/>
              <a:gd name="T39" fmla="*/ 2147483647 h 346"/>
              <a:gd name="T40" fmla="*/ 2147483647 w 328"/>
              <a:gd name="T41" fmla="*/ 2147483647 h 346"/>
              <a:gd name="T42" fmla="*/ 2147483647 w 328"/>
              <a:gd name="T43" fmla="*/ 2147483647 h 346"/>
              <a:gd name="T44" fmla="*/ 2147483647 w 328"/>
              <a:gd name="T45" fmla="*/ 2147483647 h 346"/>
              <a:gd name="T46" fmla="*/ 2147483647 w 328"/>
              <a:gd name="T47" fmla="*/ 2147483647 h 346"/>
              <a:gd name="T48" fmla="*/ 2147483647 w 328"/>
              <a:gd name="T49" fmla="*/ 2147483647 h 346"/>
              <a:gd name="T50" fmla="*/ 2147483647 w 328"/>
              <a:gd name="T51" fmla="*/ 2147483647 h 346"/>
              <a:gd name="T52" fmla="*/ 2147483647 w 328"/>
              <a:gd name="T53" fmla="*/ 2147483647 h 346"/>
              <a:gd name="T54" fmla="*/ 2147483647 w 328"/>
              <a:gd name="T55" fmla="*/ 2147483647 h 346"/>
              <a:gd name="T56" fmla="*/ 2147483647 w 328"/>
              <a:gd name="T57" fmla="*/ 2147483647 h 346"/>
              <a:gd name="T58" fmla="*/ 2147483647 w 328"/>
              <a:gd name="T59" fmla="*/ 2147483647 h 346"/>
              <a:gd name="T60" fmla="*/ 2147483647 w 328"/>
              <a:gd name="T61" fmla="*/ 2147483647 h 346"/>
              <a:gd name="T62" fmla="*/ 2147483647 w 328"/>
              <a:gd name="T63" fmla="*/ 2147483647 h 346"/>
              <a:gd name="T64" fmla="*/ 2147483647 w 328"/>
              <a:gd name="T65" fmla="*/ 2147483647 h 346"/>
              <a:gd name="T66" fmla="*/ 2147483647 w 328"/>
              <a:gd name="T67" fmla="*/ 2147483647 h 346"/>
              <a:gd name="T68" fmla="*/ 2147483647 w 328"/>
              <a:gd name="T69" fmla="*/ 2147483647 h 346"/>
              <a:gd name="T70" fmla="*/ 2147483647 w 328"/>
              <a:gd name="T71" fmla="*/ 2147483647 h 346"/>
              <a:gd name="T72" fmla="*/ 2147483647 w 328"/>
              <a:gd name="T73" fmla="*/ 2147483647 h 346"/>
              <a:gd name="T74" fmla="*/ 2147483647 w 328"/>
              <a:gd name="T75" fmla="*/ 2147483647 h 346"/>
              <a:gd name="T76" fmla="*/ 2147483647 w 328"/>
              <a:gd name="T77" fmla="*/ 2147483647 h 346"/>
              <a:gd name="T78" fmla="*/ 2147483647 w 328"/>
              <a:gd name="T79" fmla="*/ 2147483647 h 346"/>
              <a:gd name="T80" fmla="*/ 2147483647 w 328"/>
              <a:gd name="T81" fmla="*/ 2147483647 h 346"/>
              <a:gd name="T82" fmla="*/ 2147483647 w 328"/>
              <a:gd name="T83" fmla="*/ 2147483647 h 346"/>
              <a:gd name="T84" fmla="*/ 2147483647 w 328"/>
              <a:gd name="T85" fmla="*/ 2147483647 h 346"/>
              <a:gd name="T86" fmla="*/ 2147483647 w 328"/>
              <a:gd name="T87" fmla="*/ 2147483647 h 346"/>
              <a:gd name="T88" fmla="*/ 2147483647 w 328"/>
              <a:gd name="T89" fmla="*/ 2147483647 h 346"/>
              <a:gd name="T90" fmla="*/ 2147483647 w 328"/>
              <a:gd name="T91" fmla="*/ 2147483647 h 346"/>
              <a:gd name="T92" fmla="*/ 2147483647 w 328"/>
              <a:gd name="T93" fmla="*/ 2147483647 h 346"/>
              <a:gd name="T94" fmla="*/ 2147483647 w 328"/>
              <a:gd name="T95" fmla="*/ 2147483647 h 346"/>
              <a:gd name="T96" fmla="*/ 0 w 328"/>
              <a:gd name="T97" fmla="*/ 2147483647 h 3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8"/>
              <a:gd name="T148" fmla="*/ 0 h 346"/>
              <a:gd name="T149" fmla="*/ 328 w 328"/>
              <a:gd name="T150" fmla="*/ 346 h 3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8" h="346">
                <a:moveTo>
                  <a:pt x="0" y="242"/>
                </a:moveTo>
                <a:lnTo>
                  <a:pt x="30" y="179"/>
                </a:lnTo>
                <a:lnTo>
                  <a:pt x="85" y="139"/>
                </a:lnTo>
                <a:lnTo>
                  <a:pt x="70" y="127"/>
                </a:lnTo>
                <a:lnTo>
                  <a:pt x="63" y="117"/>
                </a:lnTo>
                <a:lnTo>
                  <a:pt x="73" y="111"/>
                </a:lnTo>
                <a:lnTo>
                  <a:pt x="77" y="94"/>
                </a:lnTo>
                <a:lnTo>
                  <a:pt x="79" y="86"/>
                </a:lnTo>
                <a:lnTo>
                  <a:pt x="113" y="58"/>
                </a:lnTo>
                <a:lnTo>
                  <a:pt x="121" y="59"/>
                </a:lnTo>
                <a:lnTo>
                  <a:pt x="151" y="49"/>
                </a:lnTo>
                <a:lnTo>
                  <a:pt x="166" y="25"/>
                </a:lnTo>
                <a:lnTo>
                  <a:pt x="194" y="14"/>
                </a:lnTo>
                <a:lnTo>
                  <a:pt x="202" y="17"/>
                </a:lnTo>
                <a:lnTo>
                  <a:pt x="206" y="0"/>
                </a:lnTo>
                <a:lnTo>
                  <a:pt x="215" y="2"/>
                </a:lnTo>
                <a:lnTo>
                  <a:pt x="229" y="14"/>
                </a:lnTo>
                <a:lnTo>
                  <a:pt x="252" y="64"/>
                </a:lnTo>
                <a:lnTo>
                  <a:pt x="279" y="105"/>
                </a:lnTo>
                <a:lnTo>
                  <a:pt x="291" y="126"/>
                </a:lnTo>
                <a:lnTo>
                  <a:pt x="289" y="135"/>
                </a:lnTo>
                <a:lnTo>
                  <a:pt x="301" y="128"/>
                </a:lnTo>
                <a:lnTo>
                  <a:pt x="323" y="144"/>
                </a:lnTo>
                <a:lnTo>
                  <a:pt x="327" y="162"/>
                </a:lnTo>
                <a:lnTo>
                  <a:pt x="321" y="186"/>
                </a:lnTo>
                <a:lnTo>
                  <a:pt x="318" y="203"/>
                </a:lnTo>
                <a:lnTo>
                  <a:pt x="299" y="208"/>
                </a:lnTo>
                <a:lnTo>
                  <a:pt x="271" y="211"/>
                </a:lnTo>
                <a:lnTo>
                  <a:pt x="253" y="215"/>
                </a:lnTo>
                <a:lnTo>
                  <a:pt x="232" y="227"/>
                </a:lnTo>
                <a:lnTo>
                  <a:pt x="231" y="271"/>
                </a:lnTo>
                <a:lnTo>
                  <a:pt x="225" y="295"/>
                </a:lnTo>
                <a:lnTo>
                  <a:pt x="223" y="304"/>
                </a:lnTo>
                <a:lnTo>
                  <a:pt x="204" y="309"/>
                </a:lnTo>
                <a:lnTo>
                  <a:pt x="152" y="305"/>
                </a:lnTo>
                <a:lnTo>
                  <a:pt x="143" y="304"/>
                </a:lnTo>
                <a:lnTo>
                  <a:pt x="142" y="311"/>
                </a:lnTo>
                <a:lnTo>
                  <a:pt x="146" y="330"/>
                </a:lnTo>
                <a:lnTo>
                  <a:pt x="134" y="345"/>
                </a:lnTo>
                <a:lnTo>
                  <a:pt x="109" y="339"/>
                </a:lnTo>
                <a:lnTo>
                  <a:pt x="90" y="343"/>
                </a:lnTo>
                <a:lnTo>
                  <a:pt x="92" y="334"/>
                </a:lnTo>
                <a:lnTo>
                  <a:pt x="86" y="324"/>
                </a:lnTo>
                <a:lnTo>
                  <a:pt x="92" y="255"/>
                </a:lnTo>
                <a:lnTo>
                  <a:pt x="94" y="247"/>
                </a:lnTo>
                <a:lnTo>
                  <a:pt x="87" y="245"/>
                </a:lnTo>
                <a:lnTo>
                  <a:pt x="67" y="249"/>
                </a:lnTo>
                <a:lnTo>
                  <a:pt x="31" y="249"/>
                </a:lnTo>
                <a:lnTo>
                  <a:pt x="0" y="242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5032375" y="5019675"/>
            <a:ext cx="242888" cy="317500"/>
          </a:xfrm>
          <a:custGeom>
            <a:avLst/>
            <a:gdLst>
              <a:gd name="T0" fmla="*/ 2147483647 w 164"/>
              <a:gd name="T1" fmla="*/ 2147483647 h 221"/>
              <a:gd name="T2" fmla="*/ 2147483647 w 164"/>
              <a:gd name="T3" fmla="*/ 2147483647 h 221"/>
              <a:gd name="T4" fmla="*/ 2147483647 w 164"/>
              <a:gd name="T5" fmla="*/ 2147483647 h 221"/>
              <a:gd name="T6" fmla="*/ 2147483647 w 164"/>
              <a:gd name="T7" fmla="*/ 2147483647 h 221"/>
              <a:gd name="T8" fmla="*/ 0 w 164"/>
              <a:gd name="T9" fmla="*/ 2147483647 h 221"/>
              <a:gd name="T10" fmla="*/ 2147483647 w 164"/>
              <a:gd name="T11" fmla="*/ 2147483647 h 221"/>
              <a:gd name="T12" fmla="*/ 2147483647 w 164"/>
              <a:gd name="T13" fmla="*/ 2147483647 h 221"/>
              <a:gd name="T14" fmla="*/ 2147483647 w 164"/>
              <a:gd name="T15" fmla="*/ 2147483647 h 221"/>
              <a:gd name="T16" fmla="*/ 2147483647 w 164"/>
              <a:gd name="T17" fmla="*/ 2147483647 h 221"/>
              <a:gd name="T18" fmla="*/ 2147483647 w 164"/>
              <a:gd name="T19" fmla="*/ 2147483647 h 221"/>
              <a:gd name="T20" fmla="*/ 2147483647 w 164"/>
              <a:gd name="T21" fmla="*/ 2147483647 h 221"/>
              <a:gd name="T22" fmla="*/ 2147483647 w 164"/>
              <a:gd name="T23" fmla="*/ 2147483647 h 221"/>
              <a:gd name="T24" fmla="*/ 2147483647 w 164"/>
              <a:gd name="T25" fmla="*/ 2147483647 h 221"/>
              <a:gd name="T26" fmla="*/ 2147483647 w 164"/>
              <a:gd name="T27" fmla="*/ 2147483647 h 221"/>
              <a:gd name="T28" fmla="*/ 2147483647 w 164"/>
              <a:gd name="T29" fmla="*/ 2147483647 h 221"/>
              <a:gd name="T30" fmla="*/ 2147483647 w 164"/>
              <a:gd name="T31" fmla="*/ 2147483647 h 221"/>
              <a:gd name="T32" fmla="*/ 2147483647 w 164"/>
              <a:gd name="T33" fmla="*/ 2147483647 h 221"/>
              <a:gd name="T34" fmla="*/ 2147483647 w 164"/>
              <a:gd name="T35" fmla="*/ 2147483647 h 221"/>
              <a:gd name="T36" fmla="*/ 2147483647 w 164"/>
              <a:gd name="T37" fmla="*/ 0 h 221"/>
              <a:gd name="T38" fmla="*/ 2147483647 w 164"/>
              <a:gd name="T39" fmla="*/ 2147483647 h 221"/>
              <a:gd name="T40" fmla="*/ 2147483647 w 164"/>
              <a:gd name="T41" fmla="*/ 2147483647 h 221"/>
              <a:gd name="T42" fmla="*/ 2147483647 w 164"/>
              <a:gd name="T43" fmla="*/ 2147483647 h 221"/>
              <a:gd name="T44" fmla="*/ 2147483647 w 164"/>
              <a:gd name="T45" fmla="*/ 2147483647 h 221"/>
              <a:gd name="T46" fmla="*/ 2147483647 w 164"/>
              <a:gd name="T47" fmla="*/ 2147483647 h 221"/>
              <a:gd name="T48" fmla="*/ 2147483647 w 164"/>
              <a:gd name="T49" fmla="*/ 2147483647 h 221"/>
              <a:gd name="T50" fmla="*/ 2147483647 w 164"/>
              <a:gd name="T51" fmla="*/ 2147483647 h 221"/>
              <a:gd name="T52" fmla="*/ 2147483647 w 164"/>
              <a:gd name="T53" fmla="*/ 2147483647 h 221"/>
              <a:gd name="T54" fmla="*/ 2147483647 w 164"/>
              <a:gd name="T55" fmla="*/ 2147483647 h 221"/>
              <a:gd name="T56" fmla="*/ 2147483647 w 164"/>
              <a:gd name="T57" fmla="*/ 2147483647 h 221"/>
              <a:gd name="T58" fmla="*/ 2147483647 w 164"/>
              <a:gd name="T59" fmla="*/ 2147483647 h 221"/>
              <a:gd name="T60" fmla="*/ 2147483647 w 164"/>
              <a:gd name="T61" fmla="*/ 2147483647 h 221"/>
              <a:gd name="T62" fmla="*/ 2147483647 w 164"/>
              <a:gd name="T63" fmla="*/ 2147483647 h 221"/>
              <a:gd name="T64" fmla="*/ 2147483647 w 164"/>
              <a:gd name="T65" fmla="*/ 2147483647 h 221"/>
              <a:gd name="T66" fmla="*/ 2147483647 w 164"/>
              <a:gd name="T67" fmla="*/ 2147483647 h 221"/>
              <a:gd name="T68" fmla="*/ 2147483647 w 164"/>
              <a:gd name="T69" fmla="*/ 2147483647 h 221"/>
              <a:gd name="T70" fmla="*/ 2147483647 w 164"/>
              <a:gd name="T71" fmla="*/ 2147483647 h 2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4"/>
              <a:gd name="T109" fmla="*/ 0 h 221"/>
              <a:gd name="T110" fmla="*/ 164 w 164"/>
              <a:gd name="T111" fmla="*/ 221 h 2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4" h="221">
                <a:moveTo>
                  <a:pt x="27" y="220"/>
                </a:moveTo>
                <a:lnTo>
                  <a:pt x="18" y="217"/>
                </a:lnTo>
                <a:lnTo>
                  <a:pt x="16" y="192"/>
                </a:lnTo>
                <a:lnTo>
                  <a:pt x="8" y="190"/>
                </a:lnTo>
                <a:lnTo>
                  <a:pt x="0" y="161"/>
                </a:lnTo>
                <a:lnTo>
                  <a:pt x="3" y="145"/>
                </a:lnTo>
                <a:lnTo>
                  <a:pt x="13" y="131"/>
                </a:lnTo>
                <a:lnTo>
                  <a:pt x="2" y="111"/>
                </a:lnTo>
                <a:lnTo>
                  <a:pt x="5" y="103"/>
                </a:lnTo>
                <a:lnTo>
                  <a:pt x="7" y="87"/>
                </a:lnTo>
                <a:lnTo>
                  <a:pt x="17" y="81"/>
                </a:lnTo>
                <a:lnTo>
                  <a:pt x="9" y="79"/>
                </a:lnTo>
                <a:lnTo>
                  <a:pt x="27" y="74"/>
                </a:lnTo>
                <a:lnTo>
                  <a:pt x="41" y="51"/>
                </a:lnTo>
                <a:lnTo>
                  <a:pt x="53" y="38"/>
                </a:lnTo>
                <a:lnTo>
                  <a:pt x="55" y="29"/>
                </a:lnTo>
                <a:lnTo>
                  <a:pt x="84" y="10"/>
                </a:lnTo>
                <a:lnTo>
                  <a:pt x="110" y="9"/>
                </a:lnTo>
                <a:lnTo>
                  <a:pt x="147" y="0"/>
                </a:lnTo>
                <a:lnTo>
                  <a:pt x="163" y="4"/>
                </a:lnTo>
                <a:lnTo>
                  <a:pt x="153" y="10"/>
                </a:lnTo>
                <a:lnTo>
                  <a:pt x="133" y="22"/>
                </a:lnTo>
                <a:lnTo>
                  <a:pt x="119" y="45"/>
                </a:lnTo>
                <a:lnTo>
                  <a:pt x="112" y="43"/>
                </a:lnTo>
                <a:lnTo>
                  <a:pt x="102" y="41"/>
                </a:lnTo>
                <a:lnTo>
                  <a:pt x="100" y="49"/>
                </a:lnTo>
                <a:lnTo>
                  <a:pt x="91" y="90"/>
                </a:lnTo>
                <a:lnTo>
                  <a:pt x="104" y="110"/>
                </a:lnTo>
                <a:lnTo>
                  <a:pt x="102" y="117"/>
                </a:lnTo>
                <a:lnTo>
                  <a:pt x="108" y="128"/>
                </a:lnTo>
                <a:lnTo>
                  <a:pt x="106" y="136"/>
                </a:lnTo>
                <a:lnTo>
                  <a:pt x="98" y="133"/>
                </a:lnTo>
                <a:lnTo>
                  <a:pt x="95" y="150"/>
                </a:lnTo>
                <a:lnTo>
                  <a:pt x="48" y="199"/>
                </a:lnTo>
                <a:lnTo>
                  <a:pt x="35" y="213"/>
                </a:lnTo>
                <a:lnTo>
                  <a:pt x="27" y="22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4464050" y="4851400"/>
            <a:ext cx="331788" cy="739775"/>
          </a:xfrm>
          <a:custGeom>
            <a:avLst/>
            <a:gdLst>
              <a:gd name="T0" fmla="*/ 2147483647 w 225"/>
              <a:gd name="T1" fmla="*/ 2147483647 h 513"/>
              <a:gd name="T2" fmla="*/ 2147483647 w 225"/>
              <a:gd name="T3" fmla="*/ 0 h 513"/>
              <a:gd name="T4" fmla="*/ 2147483647 w 225"/>
              <a:gd name="T5" fmla="*/ 2147483647 h 513"/>
              <a:gd name="T6" fmla="*/ 2147483647 w 225"/>
              <a:gd name="T7" fmla="*/ 2147483647 h 513"/>
              <a:gd name="T8" fmla="*/ 2147483647 w 225"/>
              <a:gd name="T9" fmla="*/ 2147483647 h 513"/>
              <a:gd name="T10" fmla="*/ 2147483647 w 225"/>
              <a:gd name="T11" fmla="*/ 2147483647 h 513"/>
              <a:gd name="T12" fmla="*/ 2147483647 w 225"/>
              <a:gd name="T13" fmla="*/ 2147483647 h 513"/>
              <a:gd name="T14" fmla="*/ 2147483647 w 225"/>
              <a:gd name="T15" fmla="*/ 2147483647 h 513"/>
              <a:gd name="T16" fmla="*/ 2147483647 w 225"/>
              <a:gd name="T17" fmla="*/ 2147483647 h 513"/>
              <a:gd name="T18" fmla="*/ 2147483647 w 225"/>
              <a:gd name="T19" fmla="*/ 2147483647 h 513"/>
              <a:gd name="T20" fmla="*/ 2147483647 w 225"/>
              <a:gd name="T21" fmla="*/ 2147483647 h 513"/>
              <a:gd name="T22" fmla="*/ 2147483647 w 225"/>
              <a:gd name="T23" fmla="*/ 2147483647 h 513"/>
              <a:gd name="T24" fmla="*/ 2147483647 w 225"/>
              <a:gd name="T25" fmla="*/ 2147483647 h 513"/>
              <a:gd name="T26" fmla="*/ 2147483647 w 225"/>
              <a:gd name="T27" fmla="*/ 2147483647 h 513"/>
              <a:gd name="T28" fmla="*/ 2147483647 w 225"/>
              <a:gd name="T29" fmla="*/ 2147483647 h 513"/>
              <a:gd name="T30" fmla="*/ 2147483647 w 225"/>
              <a:gd name="T31" fmla="*/ 2147483647 h 513"/>
              <a:gd name="T32" fmla="*/ 2147483647 w 225"/>
              <a:gd name="T33" fmla="*/ 2147483647 h 513"/>
              <a:gd name="T34" fmla="*/ 2147483647 w 225"/>
              <a:gd name="T35" fmla="*/ 2147483647 h 513"/>
              <a:gd name="T36" fmla="*/ 2147483647 w 225"/>
              <a:gd name="T37" fmla="*/ 2147483647 h 513"/>
              <a:gd name="T38" fmla="*/ 2147483647 w 225"/>
              <a:gd name="T39" fmla="*/ 2147483647 h 513"/>
              <a:gd name="T40" fmla="*/ 2147483647 w 225"/>
              <a:gd name="T41" fmla="*/ 2147483647 h 513"/>
              <a:gd name="T42" fmla="*/ 2147483647 w 225"/>
              <a:gd name="T43" fmla="*/ 2147483647 h 513"/>
              <a:gd name="T44" fmla="*/ 2147483647 w 225"/>
              <a:gd name="T45" fmla="*/ 2147483647 h 513"/>
              <a:gd name="T46" fmla="*/ 2147483647 w 225"/>
              <a:gd name="T47" fmla="*/ 2147483647 h 513"/>
              <a:gd name="T48" fmla="*/ 2147483647 w 225"/>
              <a:gd name="T49" fmla="*/ 2147483647 h 513"/>
              <a:gd name="T50" fmla="*/ 2147483647 w 225"/>
              <a:gd name="T51" fmla="*/ 2147483647 h 513"/>
              <a:gd name="T52" fmla="*/ 2147483647 w 225"/>
              <a:gd name="T53" fmla="*/ 2147483647 h 513"/>
              <a:gd name="T54" fmla="*/ 2147483647 w 225"/>
              <a:gd name="T55" fmla="*/ 2147483647 h 513"/>
              <a:gd name="T56" fmla="*/ 0 w 225"/>
              <a:gd name="T57" fmla="*/ 2147483647 h 513"/>
              <a:gd name="T58" fmla="*/ 2147483647 w 225"/>
              <a:gd name="T59" fmla="*/ 2147483647 h 513"/>
              <a:gd name="T60" fmla="*/ 2147483647 w 225"/>
              <a:gd name="T61" fmla="*/ 2147483647 h 513"/>
              <a:gd name="T62" fmla="*/ 2147483647 w 225"/>
              <a:gd name="T63" fmla="*/ 2147483647 h 513"/>
              <a:gd name="T64" fmla="*/ 2147483647 w 225"/>
              <a:gd name="T65" fmla="*/ 2147483647 h 513"/>
              <a:gd name="T66" fmla="*/ 2147483647 w 225"/>
              <a:gd name="T67" fmla="*/ 2147483647 h 513"/>
              <a:gd name="T68" fmla="*/ 2147483647 w 225"/>
              <a:gd name="T69" fmla="*/ 2147483647 h 513"/>
              <a:gd name="T70" fmla="*/ 2147483647 w 225"/>
              <a:gd name="T71" fmla="*/ 2147483647 h 513"/>
              <a:gd name="T72" fmla="*/ 0 w 225"/>
              <a:gd name="T73" fmla="*/ 2147483647 h 513"/>
              <a:gd name="T74" fmla="*/ 2147483647 w 225"/>
              <a:gd name="T75" fmla="*/ 2147483647 h 513"/>
              <a:gd name="T76" fmla="*/ 2147483647 w 225"/>
              <a:gd name="T77" fmla="*/ 2147483647 h 513"/>
              <a:gd name="T78" fmla="*/ 2147483647 w 225"/>
              <a:gd name="T79" fmla="*/ 2147483647 h 513"/>
              <a:gd name="T80" fmla="*/ 2147483647 w 225"/>
              <a:gd name="T81" fmla="*/ 2147483647 h 513"/>
              <a:gd name="T82" fmla="*/ 2147483647 w 225"/>
              <a:gd name="T83" fmla="*/ 2147483647 h 513"/>
              <a:gd name="T84" fmla="*/ 2147483647 w 225"/>
              <a:gd name="T85" fmla="*/ 2147483647 h 513"/>
              <a:gd name="T86" fmla="*/ 2147483647 w 225"/>
              <a:gd name="T87" fmla="*/ 2147483647 h 513"/>
              <a:gd name="T88" fmla="*/ 2147483647 w 225"/>
              <a:gd name="T89" fmla="*/ 2147483647 h 513"/>
              <a:gd name="T90" fmla="*/ 2147483647 w 225"/>
              <a:gd name="T91" fmla="*/ 2147483647 h 513"/>
              <a:gd name="T92" fmla="*/ 2147483647 w 225"/>
              <a:gd name="T93" fmla="*/ 2147483647 h 513"/>
              <a:gd name="T94" fmla="*/ 2147483647 w 225"/>
              <a:gd name="T95" fmla="*/ 2147483647 h 513"/>
              <a:gd name="T96" fmla="*/ 2147483647 w 225"/>
              <a:gd name="T97" fmla="*/ 2147483647 h 513"/>
              <a:gd name="T98" fmla="*/ 2147483647 w 225"/>
              <a:gd name="T99" fmla="*/ 2147483647 h 513"/>
              <a:gd name="T100" fmla="*/ 2147483647 w 225"/>
              <a:gd name="T101" fmla="*/ 2147483647 h 513"/>
              <a:gd name="T102" fmla="*/ 2147483647 w 225"/>
              <a:gd name="T103" fmla="*/ 2147483647 h 513"/>
              <a:gd name="T104" fmla="*/ 2147483647 w 225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5"/>
              <a:gd name="T160" fmla="*/ 0 h 513"/>
              <a:gd name="T161" fmla="*/ 225 w 225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5" h="513">
                <a:moveTo>
                  <a:pt x="194" y="6"/>
                </a:moveTo>
                <a:lnTo>
                  <a:pt x="204" y="0"/>
                </a:lnTo>
                <a:lnTo>
                  <a:pt x="217" y="21"/>
                </a:lnTo>
                <a:lnTo>
                  <a:pt x="224" y="31"/>
                </a:lnTo>
                <a:lnTo>
                  <a:pt x="200" y="62"/>
                </a:lnTo>
                <a:lnTo>
                  <a:pt x="197" y="69"/>
                </a:lnTo>
                <a:lnTo>
                  <a:pt x="202" y="88"/>
                </a:lnTo>
                <a:lnTo>
                  <a:pt x="198" y="105"/>
                </a:lnTo>
                <a:lnTo>
                  <a:pt x="180" y="101"/>
                </a:lnTo>
                <a:lnTo>
                  <a:pt x="162" y="140"/>
                </a:lnTo>
                <a:lnTo>
                  <a:pt x="177" y="152"/>
                </a:lnTo>
                <a:lnTo>
                  <a:pt x="182" y="173"/>
                </a:lnTo>
                <a:lnTo>
                  <a:pt x="182" y="207"/>
                </a:lnTo>
                <a:lnTo>
                  <a:pt x="170" y="222"/>
                </a:lnTo>
                <a:lnTo>
                  <a:pt x="166" y="239"/>
                </a:lnTo>
                <a:lnTo>
                  <a:pt x="158" y="273"/>
                </a:lnTo>
                <a:lnTo>
                  <a:pt x="152" y="298"/>
                </a:lnTo>
                <a:lnTo>
                  <a:pt x="139" y="313"/>
                </a:lnTo>
                <a:lnTo>
                  <a:pt x="137" y="321"/>
                </a:lnTo>
                <a:lnTo>
                  <a:pt x="142" y="376"/>
                </a:lnTo>
                <a:lnTo>
                  <a:pt x="138" y="392"/>
                </a:lnTo>
                <a:lnTo>
                  <a:pt x="124" y="415"/>
                </a:lnTo>
                <a:lnTo>
                  <a:pt x="90" y="479"/>
                </a:lnTo>
                <a:lnTo>
                  <a:pt x="82" y="512"/>
                </a:lnTo>
                <a:lnTo>
                  <a:pt x="43" y="494"/>
                </a:lnTo>
                <a:lnTo>
                  <a:pt x="27" y="482"/>
                </a:lnTo>
                <a:lnTo>
                  <a:pt x="10" y="477"/>
                </a:lnTo>
                <a:lnTo>
                  <a:pt x="3" y="467"/>
                </a:lnTo>
                <a:lnTo>
                  <a:pt x="0" y="440"/>
                </a:lnTo>
                <a:lnTo>
                  <a:pt x="7" y="415"/>
                </a:lnTo>
                <a:lnTo>
                  <a:pt x="44" y="370"/>
                </a:lnTo>
                <a:lnTo>
                  <a:pt x="48" y="353"/>
                </a:lnTo>
                <a:lnTo>
                  <a:pt x="54" y="328"/>
                </a:lnTo>
                <a:lnTo>
                  <a:pt x="47" y="317"/>
                </a:lnTo>
                <a:lnTo>
                  <a:pt x="27" y="295"/>
                </a:lnTo>
                <a:lnTo>
                  <a:pt x="12" y="291"/>
                </a:lnTo>
                <a:lnTo>
                  <a:pt x="0" y="289"/>
                </a:lnTo>
                <a:lnTo>
                  <a:pt x="7" y="247"/>
                </a:lnTo>
                <a:lnTo>
                  <a:pt x="15" y="217"/>
                </a:lnTo>
                <a:lnTo>
                  <a:pt x="18" y="171"/>
                </a:lnTo>
                <a:lnTo>
                  <a:pt x="14" y="159"/>
                </a:lnTo>
                <a:lnTo>
                  <a:pt x="8" y="149"/>
                </a:lnTo>
                <a:lnTo>
                  <a:pt x="20" y="134"/>
                </a:lnTo>
                <a:lnTo>
                  <a:pt x="18" y="106"/>
                </a:lnTo>
                <a:lnTo>
                  <a:pt x="38" y="106"/>
                </a:lnTo>
                <a:lnTo>
                  <a:pt x="79" y="112"/>
                </a:lnTo>
                <a:lnTo>
                  <a:pt x="100" y="99"/>
                </a:lnTo>
                <a:lnTo>
                  <a:pt x="108" y="29"/>
                </a:lnTo>
                <a:lnTo>
                  <a:pt x="121" y="17"/>
                </a:lnTo>
                <a:lnTo>
                  <a:pt x="139" y="13"/>
                </a:lnTo>
                <a:lnTo>
                  <a:pt x="158" y="11"/>
                </a:lnTo>
                <a:lnTo>
                  <a:pt x="176" y="11"/>
                </a:lnTo>
                <a:lnTo>
                  <a:pt x="194" y="6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4019550" y="5259388"/>
            <a:ext cx="527050" cy="295275"/>
          </a:xfrm>
          <a:custGeom>
            <a:avLst/>
            <a:gdLst>
              <a:gd name="T0" fmla="*/ 2147483647 w 359"/>
              <a:gd name="T1" fmla="*/ 2147483647 h 207"/>
              <a:gd name="T2" fmla="*/ 2147483647 w 359"/>
              <a:gd name="T3" fmla="*/ 2147483647 h 207"/>
              <a:gd name="T4" fmla="*/ 2147483647 w 359"/>
              <a:gd name="T5" fmla="*/ 2147483647 h 207"/>
              <a:gd name="T6" fmla="*/ 2147483647 w 359"/>
              <a:gd name="T7" fmla="*/ 0 h 207"/>
              <a:gd name="T8" fmla="*/ 2147483647 w 359"/>
              <a:gd name="T9" fmla="*/ 2147483647 h 207"/>
              <a:gd name="T10" fmla="*/ 2147483647 w 359"/>
              <a:gd name="T11" fmla="*/ 2147483647 h 207"/>
              <a:gd name="T12" fmla="*/ 2147483647 w 359"/>
              <a:gd name="T13" fmla="*/ 2147483647 h 207"/>
              <a:gd name="T14" fmla="*/ 2147483647 w 359"/>
              <a:gd name="T15" fmla="*/ 2147483647 h 207"/>
              <a:gd name="T16" fmla="*/ 2147483647 w 359"/>
              <a:gd name="T17" fmla="*/ 2147483647 h 207"/>
              <a:gd name="T18" fmla="*/ 2147483647 w 359"/>
              <a:gd name="T19" fmla="*/ 2147483647 h 207"/>
              <a:gd name="T20" fmla="*/ 2147483647 w 359"/>
              <a:gd name="T21" fmla="*/ 2147483647 h 207"/>
              <a:gd name="T22" fmla="*/ 2147483647 w 359"/>
              <a:gd name="T23" fmla="*/ 2147483647 h 207"/>
              <a:gd name="T24" fmla="*/ 2147483647 w 359"/>
              <a:gd name="T25" fmla="*/ 2147483647 h 207"/>
              <a:gd name="T26" fmla="*/ 2147483647 w 359"/>
              <a:gd name="T27" fmla="*/ 2147483647 h 207"/>
              <a:gd name="T28" fmla="*/ 2147483647 w 359"/>
              <a:gd name="T29" fmla="*/ 2147483647 h 207"/>
              <a:gd name="T30" fmla="*/ 2147483647 w 359"/>
              <a:gd name="T31" fmla="*/ 2147483647 h 207"/>
              <a:gd name="T32" fmla="*/ 2147483647 w 359"/>
              <a:gd name="T33" fmla="*/ 2147483647 h 207"/>
              <a:gd name="T34" fmla="*/ 2147483647 w 359"/>
              <a:gd name="T35" fmla="*/ 2147483647 h 207"/>
              <a:gd name="T36" fmla="*/ 2147483647 w 359"/>
              <a:gd name="T37" fmla="*/ 2147483647 h 207"/>
              <a:gd name="T38" fmla="*/ 2147483647 w 359"/>
              <a:gd name="T39" fmla="*/ 2147483647 h 207"/>
              <a:gd name="T40" fmla="*/ 2147483647 w 359"/>
              <a:gd name="T41" fmla="*/ 2147483647 h 207"/>
              <a:gd name="T42" fmla="*/ 2147483647 w 359"/>
              <a:gd name="T43" fmla="*/ 2147483647 h 207"/>
              <a:gd name="T44" fmla="*/ 2147483647 w 359"/>
              <a:gd name="T45" fmla="*/ 2147483647 h 207"/>
              <a:gd name="T46" fmla="*/ 0 w 359"/>
              <a:gd name="T47" fmla="*/ 2147483647 h 207"/>
              <a:gd name="T48" fmla="*/ 2147483647 w 359"/>
              <a:gd name="T49" fmla="*/ 2147483647 h 207"/>
              <a:gd name="T50" fmla="*/ 2147483647 w 359"/>
              <a:gd name="T51" fmla="*/ 2147483647 h 207"/>
              <a:gd name="T52" fmla="*/ 2147483647 w 359"/>
              <a:gd name="T53" fmla="*/ 2147483647 h 207"/>
              <a:gd name="T54" fmla="*/ 2147483647 w 359"/>
              <a:gd name="T55" fmla="*/ 2147483647 h 207"/>
              <a:gd name="T56" fmla="*/ 2147483647 w 359"/>
              <a:gd name="T57" fmla="*/ 2147483647 h 207"/>
              <a:gd name="T58" fmla="*/ 2147483647 w 359"/>
              <a:gd name="T59" fmla="*/ 2147483647 h 207"/>
              <a:gd name="T60" fmla="*/ 2147483647 w 359"/>
              <a:gd name="T61" fmla="*/ 2147483647 h 207"/>
              <a:gd name="T62" fmla="*/ 2147483647 w 359"/>
              <a:gd name="T63" fmla="*/ 2147483647 h 207"/>
              <a:gd name="T64" fmla="*/ 2147483647 w 359"/>
              <a:gd name="T65" fmla="*/ 2147483647 h 207"/>
              <a:gd name="T66" fmla="*/ 2147483647 w 359"/>
              <a:gd name="T67" fmla="*/ 2147483647 h 207"/>
              <a:gd name="T68" fmla="*/ 2147483647 w 359"/>
              <a:gd name="T69" fmla="*/ 2147483647 h 207"/>
              <a:gd name="T70" fmla="*/ 2147483647 w 359"/>
              <a:gd name="T71" fmla="*/ 2147483647 h 207"/>
              <a:gd name="T72" fmla="*/ 2147483647 w 359"/>
              <a:gd name="T73" fmla="*/ 2147483647 h 207"/>
              <a:gd name="T74" fmla="*/ 2147483647 w 359"/>
              <a:gd name="T75" fmla="*/ 2147483647 h 207"/>
              <a:gd name="T76" fmla="*/ 2147483647 w 359"/>
              <a:gd name="T77" fmla="*/ 2147483647 h 207"/>
              <a:gd name="T78" fmla="*/ 2147483647 w 359"/>
              <a:gd name="T79" fmla="*/ 2147483647 h 207"/>
              <a:gd name="T80" fmla="*/ 2147483647 w 359"/>
              <a:gd name="T81" fmla="*/ 2147483647 h 207"/>
              <a:gd name="T82" fmla="*/ 2147483647 w 359"/>
              <a:gd name="T83" fmla="*/ 2147483647 h 207"/>
              <a:gd name="T84" fmla="*/ 2147483647 w 359"/>
              <a:gd name="T85" fmla="*/ 2147483647 h 207"/>
              <a:gd name="T86" fmla="*/ 2147483647 w 359"/>
              <a:gd name="T87" fmla="*/ 2147483647 h 207"/>
              <a:gd name="T88" fmla="*/ 2147483647 w 359"/>
              <a:gd name="T89" fmla="*/ 2147483647 h 207"/>
              <a:gd name="T90" fmla="*/ 2147483647 w 359"/>
              <a:gd name="T91" fmla="*/ 2147483647 h 207"/>
              <a:gd name="T92" fmla="*/ 2147483647 w 359"/>
              <a:gd name="T93" fmla="*/ 2147483647 h 207"/>
              <a:gd name="T94" fmla="*/ 2147483647 w 359"/>
              <a:gd name="T95" fmla="*/ 2147483647 h 207"/>
              <a:gd name="T96" fmla="*/ 2147483647 w 359"/>
              <a:gd name="T97" fmla="*/ 2147483647 h 207"/>
              <a:gd name="T98" fmla="*/ 2147483647 w 359"/>
              <a:gd name="T99" fmla="*/ 2147483647 h 2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9"/>
              <a:gd name="T151" fmla="*/ 0 h 207"/>
              <a:gd name="T152" fmla="*/ 359 w 359"/>
              <a:gd name="T153" fmla="*/ 207 h 2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9" h="207">
                <a:moveTo>
                  <a:pt x="305" y="8"/>
                </a:moveTo>
                <a:lnTo>
                  <a:pt x="297" y="7"/>
                </a:lnTo>
                <a:lnTo>
                  <a:pt x="273" y="1"/>
                </a:lnTo>
                <a:lnTo>
                  <a:pt x="240" y="0"/>
                </a:lnTo>
                <a:lnTo>
                  <a:pt x="241" y="19"/>
                </a:lnTo>
                <a:lnTo>
                  <a:pt x="206" y="12"/>
                </a:lnTo>
                <a:lnTo>
                  <a:pt x="190" y="7"/>
                </a:lnTo>
                <a:lnTo>
                  <a:pt x="183" y="6"/>
                </a:lnTo>
                <a:lnTo>
                  <a:pt x="172" y="3"/>
                </a:lnTo>
                <a:lnTo>
                  <a:pt x="147" y="15"/>
                </a:lnTo>
                <a:lnTo>
                  <a:pt x="144" y="28"/>
                </a:lnTo>
                <a:lnTo>
                  <a:pt x="138" y="41"/>
                </a:lnTo>
                <a:lnTo>
                  <a:pt x="130" y="39"/>
                </a:lnTo>
                <a:lnTo>
                  <a:pt x="111" y="43"/>
                </a:lnTo>
                <a:lnTo>
                  <a:pt x="98" y="26"/>
                </a:lnTo>
                <a:lnTo>
                  <a:pt x="93" y="42"/>
                </a:lnTo>
                <a:lnTo>
                  <a:pt x="82" y="45"/>
                </a:lnTo>
                <a:lnTo>
                  <a:pt x="70" y="69"/>
                </a:lnTo>
                <a:lnTo>
                  <a:pt x="52" y="73"/>
                </a:lnTo>
                <a:lnTo>
                  <a:pt x="43" y="71"/>
                </a:lnTo>
                <a:lnTo>
                  <a:pt x="28" y="56"/>
                </a:lnTo>
                <a:lnTo>
                  <a:pt x="9" y="63"/>
                </a:lnTo>
                <a:lnTo>
                  <a:pt x="1" y="61"/>
                </a:lnTo>
                <a:lnTo>
                  <a:pt x="0" y="87"/>
                </a:lnTo>
                <a:lnTo>
                  <a:pt x="6" y="111"/>
                </a:lnTo>
                <a:lnTo>
                  <a:pt x="15" y="145"/>
                </a:lnTo>
                <a:lnTo>
                  <a:pt x="24" y="167"/>
                </a:lnTo>
                <a:lnTo>
                  <a:pt x="18" y="180"/>
                </a:lnTo>
                <a:lnTo>
                  <a:pt x="42" y="186"/>
                </a:lnTo>
                <a:lnTo>
                  <a:pt x="60" y="182"/>
                </a:lnTo>
                <a:lnTo>
                  <a:pt x="99" y="165"/>
                </a:lnTo>
                <a:lnTo>
                  <a:pt x="117" y="169"/>
                </a:lnTo>
                <a:lnTo>
                  <a:pt x="149" y="186"/>
                </a:lnTo>
                <a:lnTo>
                  <a:pt x="165" y="189"/>
                </a:lnTo>
                <a:lnTo>
                  <a:pt x="171" y="199"/>
                </a:lnTo>
                <a:lnTo>
                  <a:pt x="197" y="206"/>
                </a:lnTo>
                <a:lnTo>
                  <a:pt x="224" y="203"/>
                </a:lnTo>
                <a:lnTo>
                  <a:pt x="252" y="192"/>
                </a:lnTo>
                <a:lnTo>
                  <a:pt x="271" y="188"/>
                </a:lnTo>
                <a:lnTo>
                  <a:pt x="308" y="186"/>
                </a:lnTo>
                <a:lnTo>
                  <a:pt x="302" y="176"/>
                </a:lnTo>
                <a:lnTo>
                  <a:pt x="308" y="152"/>
                </a:lnTo>
                <a:lnTo>
                  <a:pt x="312" y="135"/>
                </a:lnTo>
                <a:lnTo>
                  <a:pt x="336" y="105"/>
                </a:lnTo>
                <a:lnTo>
                  <a:pt x="347" y="91"/>
                </a:lnTo>
                <a:lnTo>
                  <a:pt x="356" y="56"/>
                </a:lnTo>
                <a:lnTo>
                  <a:pt x="358" y="47"/>
                </a:lnTo>
                <a:lnTo>
                  <a:pt x="346" y="27"/>
                </a:lnTo>
                <a:lnTo>
                  <a:pt x="331" y="14"/>
                </a:lnTo>
                <a:lnTo>
                  <a:pt x="305" y="8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3995738" y="4916488"/>
            <a:ext cx="503237" cy="452437"/>
          </a:xfrm>
          <a:custGeom>
            <a:avLst/>
            <a:gdLst>
              <a:gd name="T0" fmla="*/ 2147483647 w 342"/>
              <a:gd name="T1" fmla="*/ 2147483647 h 314"/>
              <a:gd name="T2" fmla="*/ 2147483647 w 342"/>
              <a:gd name="T3" fmla="*/ 2147483647 h 314"/>
              <a:gd name="T4" fmla="*/ 2147483647 w 342"/>
              <a:gd name="T5" fmla="*/ 2147483647 h 314"/>
              <a:gd name="T6" fmla="*/ 2147483647 w 342"/>
              <a:gd name="T7" fmla="*/ 2147483647 h 314"/>
              <a:gd name="T8" fmla="*/ 2147483647 w 342"/>
              <a:gd name="T9" fmla="*/ 2147483647 h 314"/>
              <a:gd name="T10" fmla="*/ 2147483647 w 342"/>
              <a:gd name="T11" fmla="*/ 2147483647 h 314"/>
              <a:gd name="T12" fmla="*/ 2147483647 w 342"/>
              <a:gd name="T13" fmla="*/ 2147483647 h 314"/>
              <a:gd name="T14" fmla="*/ 2147483647 w 342"/>
              <a:gd name="T15" fmla="*/ 2147483647 h 314"/>
              <a:gd name="T16" fmla="*/ 0 w 342"/>
              <a:gd name="T17" fmla="*/ 2147483647 h 314"/>
              <a:gd name="T18" fmla="*/ 2147483647 w 342"/>
              <a:gd name="T19" fmla="*/ 2147483647 h 314"/>
              <a:gd name="T20" fmla="*/ 2147483647 w 342"/>
              <a:gd name="T21" fmla="*/ 2147483647 h 314"/>
              <a:gd name="T22" fmla="*/ 2147483647 w 342"/>
              <a:gd name="T23" fmla="*/ 2147483647 h 314"/>
              <a:gd name="T24" fmla="*/ 2147483647 w 342"/>
              <a:gd name="T25" fmla="*/ 2147483647 h 314"/>
              <a:gd name="T26" fmla="*/ 2147483647 w 342"/>
              <a:gd name="T27" fmla="*/ 2147483647 h 314"/>
              <a:gd name="T28" fmla="*/ 2147483647 w 342"/>
              <a:gd name="T29" fmla="*/ 2147483647 h 314"/>
              <a:gd name="T30" fmla="*/ 2147483647 w 342"/>
              <a:gd name="T31" fmla="*/ 2147483647 h 314"/>
              <a:gd name="T32" fmla="*/ 2147483647 w 342"/>
              <a:gd name="T33" fmla="*/ 2147483647 h 314"/>
              <a:gd name="T34" fmla="*/ 2147483647 w 342"/>
              <a:gd name="T35" fmla="*/ 2147483647 h 314"/>
              <a:gd name="T36" fmla="*/ 2147483647 w 342"/>
              <a:gd name="T37" fmla="*/ 2147483647 h 314"/>
              <a:gd name="T38" fmla="*/ 2147483647 w 342"/>
              <a:gd name="T39" fmla="*/ 2147483647 h 314"/>
              <a:gd name="T40" fmla="*/ 2147483647 w 342"/>
              <a:gd name="T41" fmla="*/ 2147483647 h 314"/>
              <a:gd name="T42" fmla="*/ 2147483647 w 342"/>
              <a:gd name="T43" fmla="*/ 2147483647 h 314"/>
              <a:gd name="T44" fmla="*/ 2147483647 w 342"/>
              <a:gd name="T45" fmla="*/ 2147483647 h 314"/>
              <a:gd name="T46" fmla="*/ 2147483647 w 342"/>
              <a:gd name="T47" fmla="*/ 2147483647 h 314"/>
              <a:gd name="T48" fmla="*/ 2147483647 w 342"/>
              <a:gd name="T49" fmla="*/ 2147483647 h 314"/>
              <a:gd name="T50" fmla="*/ 2147483647 w 342"/>
              <a:gd name="T51" fmla="*/ 2147483647 h 314"/>
              <a:gd name="T52" fmla="*/ 2147483647 w 342"/>
              <a:gd name="T53" fmla="*/ 2147483647 h 314"/>
              <a:gd name="T54" fmla="*/ 2147483647 w 342"/>
              <a:gd name="T55" fmla="*/ 2147483647 h 314"/>
              <a:gd name="T56" fmla="*/ 2147483647 w 342"/>
              <a:gd name="T57" fmla="*/ 2147483647 h 314"/>
              <a:gd name="T58" fmla="*/ 2147483647 w 342"/>
              <a:gd name="T59" fmla="*/ 2147483647 h 314"/>
              <a:gd name="T60" fmla="*/ 2147483647 w 342"/>
              <a:gd name="T61" fmla="*/ 2147483647 h 314"/>
              <a:gd name="T62" fmla="*/ 2147483647 w 342"/>
              <a:gd name="T63" fmla="*/ 2147483647 h 314"/>
              <a:gd name="T64" fmla="*/ 2147483647 w 342"/>
              <a:gd name="T65" fmla="*/ 2147483647 h 314"/>
              <a:gd name="T66" fmla="*/ 2147483647 w 342"/>
              <a:gd name="T67" fmla="*/ 2147483647 h 314"/>
              <a:gd name="T68" fmla="*/ 2147483647 w 342"/>
              <a:gd name="T69" fmla="*/ 2147483647 h 314"/>
              <a:gd name="T70" fmla="*/ 2147483647 w 342"/>
              <a:gd name="T71" fmla="*/ 2147483647 h 314"/>
              <a:gd name="T72" fmla="*/ 2147483647 w 342"/>
              <a:gd name="T73" fmla="*/ 2147483647 h 314"/>
              <a:gd name="T74" fmla="*/ 2147483647 w 342"/>
              <a:gd name="T75" fmla="*/ 2147483647 h 314"/>
              <a:gd name="T76" fmla="*/ 2147483647 w 342"/>
              <a:gd name="T77" fmla="*/ 2147483647 h 314"/>
              <a:gd name="T78" fmla="*/ 2147483647 w 342"/>
              <a:gd name="T79" fmla="*/ 2147483647 h 314"/>
              <a:gd name="T80" fmla="*/ 2147483647 w 342"/>
              <a:gd name="T81" fmla="*/ 2147483647 h 314"/>
              <a:gd name="T82" fmla="*/ 2147483647 w 342"/>
              <a:gd name="T83" fmla="*/ 2147483647 h 314"/>
              <a:gd name="T84" fmla="*/ 2147483647 w 342"/>
              <a:gd name="T85" fmla="*/ 2147483647 h 314"/>
              <a:gd name="T86" fmla="*/ 2147483647 w 342"/>
              <a:gd name="T87" fmla="*/ 2147483647 h 314"/>
              <a:gd name="T88" fmla="*/ 2147483647 w 342"/>
              <a:gd name="T89" fmla="*/ 2147483647 h 314"/>
              <a:gd name="T90" fmla="*/ 2147483647 w 342"/>
              <a:gd name="T91" fmla="*/ 2147483647 h 314"/>
              <a:gd name="T92" fmla="*/ 2147483647 w 342"/>
              <a:gd name="T93" fmla="*/ 2147483647 h 314"/>
              <a:gd name="T94" fmla="*/ 2147483647 w 342"/>
              <a:gd name="T95" fmla="*/ 2147483647 h 314"/>
              <a:gd name="T96" fmla="*/ 2147483647 w 342"/>
              <a:gd name="T97" fmla="*/ 2147483647 h 314"/>
              <a:gd name="T98" fmla="*/ 2147483647 w 342"/>
              <a:gd name="T99" fmla="*/ 2147483647 h 314"/>
              <a:gd name="T100" fmla="*/ 2147483647 w 342"/>
              <a:gd name="T101" fmla="*/ 2147483647 h 314"/>
              <a:gd name="T102" fmla="*/ 2147483647 w 342"/>
              <a:gd name="T103" fmla="*/ 2147483647 h 314"/>
              <a:gd name="T104" fmla="*/ 2147483647 w 342"/>
              <a:gd name="T105" fmla="*/ 2147483647 h 314"/>
              <a:gd name="T106" fmla="*/ 2147483647 w 342"/>
              <a:gd name="T107" fmla="*/ 2147483647 h 314"/>
              <a:gd name="T108" fmla="*/ 2147483647 w 342"/>
              <a:gd name="T109" fmla="*/ 2147483647 h 314"/>
              <a:gd name="T110" fmla="*/ 2147483647 w 342"/>
              <a:gd name="T111" fmla="*/ 0 h 314"/>
              <a:gd name="T112" fmla="*/ 2147483647 w 342"/>
              <a:gd name="T113" fmla="*/ 2147483647 h 314"/>
              <a:gd name="T114" fmla="*/ 2147483647 w 342"/>
              <a:gd name="T115" fmla="*/ 2147483647 h 314"/>
              <a:gd name="T116" fmla="*/ 2147483647 w 342"/>
              <a:gd name="T117" fmla="*/ 2147483647 h 314"/>
              <a:gd name="T118" fmla="*/ 2147483647 w 342"/>
              <a:gd name="T119" fmla="*/ 2147483647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2"/>
              <a:gd name="T181" fmla="*/ 0 h 314"/>
              <a:gd name="T182" fmla="*/ 342 w 342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2" h="314">
                <a:moveTo>
                  <a:pt x="119" y="55"/>
                </a:moveTo>
                <a:lnTo>
                  <a:pt x="116" y="64"/>
                </a:lnTo>
                <a:lnTo>
                  <a:pt x="103" y="87"/>
                </a:lnTo>
                <a:lnTo>
                  <a:pt x="78" y="108"/>
                </a:lnTo>
                <a:lnTo>
                  <a:pt x="65" y="123"/>
                </a:lnTo>
                <a:lnTo>
                  <a:pt x="57" y="158"/>
                </a:lnTo>
                <a:lnTo>
                  <a:pt x="33" y="187"/>
                </a:lnTo>
                <a:lnTo>
                  <a:pt x="8" y="218"/>
                </a:lnTo>
                <a:lnTo>
                  <a:pt x="0" y="215"/>
                </a:lnTo>
                <a:lnTo>
                  <a:pt x="9" y="255"/>
                </a:lnTo>
                <a:lnTo>
                  <a:pt x="2" y="280"/>
                </a:lnTo>
                <a:lnTo>
                  <a:pt x="15" y="301"/>
                </a:lnTo>
                <a:lnTo>
                  <a:pt x="42" y="298"/>
                </a:lnTo>
                <a:lnTo>
                  <a:pt x="57" y="311"/>
                </a:lnTo>
                <a:lnTo>
                  <a:pt x="66" y="313"/>
                </a:lnTo>
                <a:lnTo>
                  <a:pt x="84" y="308"/>
                </a:lnTo>
                <a:lnTo>
                  <a:pt x="98" y="285"/>
                </a:lnTo>
                <a:lnTo>
                  <a:pt x="107" y="287"/>
                </a:lnTo>
                <a:lnTo>
                  <a:pt x="110" y="270"/>
                </a:lnTo>
                <a:lnTo>
                  <a:pt x="126" y="283"/>
                </a:lnTo>
                <a:lnTo>
                  <a:pt x="144" y="278"/>
                </a:lnTo>
                <a:lnTo>
                  <a:pt x="154" y="280"/>
                </a:lnTo>
                <a:lnTo>
                  <a:pt x="158" y="262"/>
                </a:lnTo>
                <a:lnTo>
                  <a:pt x="161" y="253"/>
                </a:lnTo>
                <a:lnTo>
                  <a:pt x="168" y="256"/>
                </a:lnTo>
                <a:lnTo>
                  <a:pt x="180" y="249"/>
                </a:lnTo>
                <a:lnTo>
                  <a:pt x="190" y="243"/>
                </a:lnTo>
                <a:lnTo>
                  <a:pt x="207" y="247"/>
                </a:lnTo>
                <a:lnTo>
                  <a:pt x="215" y="248"/>
                </a:lnTo>
                <a:lnTo>
                  <a:pt x="241" y="255"/>
                </a:lnTo>
                <a:lnTo>
                  <a:pt x="249" y="257"/>
                </a:lnTo>
                <a:lnTo>
                  <a:pt x="257" y="258"/>
                </a:lnTo>
                <a:lnTo>
                  <a:pt x="261" y="241"/>
                </a:lnTo>
                <a:lnTo>
                  <a:pt x="290" y="240"/>
                </a:lnTo>
                <a:lnTo>
                  <a:pt x="306" y="243"/>
                </a:lnTo>
                <a:lnTo>
                  <a:pt x="315" y="246"/>
                </a:lnTo>
                <a:lnTo>
                  <a:pt x="322" y="247"/>
                </a:lnTo>
                <a:lnTo>
                  <a:pt x="341" y="134"/>
                </a:lnTo>
                <a:lnTo>
                  <a:pt x="335" y="124"/>
                </a:lnTo>
                <a:lnTo>
                  <a:pt x="337" y="115"/>
                </a:lnTo>
                <a:lnTo>
                  <a:pt x="331" y="105"/>
                </a:lnTo>
                <a:lnTo>
                  <a:pt x="322" y="104"/>
                </a:lnTo>
                <a:lnTo>
                  <a:pt x="305" y="99"/>
                </a:lnTo>
                <a:lnTo>
                  <a:pt x="293" y="105"/>
                </a:lnTo>
                <a:lnTo>
                  <a:pt x="288" y="95"/>
                </a:lnTo>
                <a:lnTo>
                  <a:pt x="282" y="84"/>
                </a:lnTo>
                <a:lnTo>
                  <a:pt x="283" y="76"/>
                </a:lnTo>
                <a:lnTo>
                  <a:pt x="287" y="22"/>
                </a:lnTo>
                <a:lnTo>
                  <a:pt x="288" y="14"/>
                </a:lnTo>
                <a:lnTo>
                  <a:pt x="282" y="3"/>
                </a:lnTo>
                <a:lnTo>
                  <a:pt x="272" y="10"/>
                </a:lnTo>
                <a:lnTo>
                  <a:pt x="264" y="8"/>
                </a:lnTo>
                <a:lnTo>
                  <a:pt x="228" y="8"/>
                </a:lnTo>
                <a:lnTo>
                  <a:pt x="210" y="4"/>
                </a:lnTo>
                <a:lnTo>
                  <a:pt x="202" y="2"/>
                </a:lnTo>
                <a:lnTo>
                  <a:pt x="194" y="0"/>
                </a:lnTo>
                <a:lnTo>
                  <a:pt x="164" y="48"/>
                </a:lnTo>
                <a:lnTo>
                  <a:pt x="145" y="53"/>
                </a:lnTo>
                <a:lnTo>
                  <a:pt x="135" y="59"/>
                </a:lnTo>
                <a:lnTo>
                  <a:pt x="119" y="55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3754438" y="4741863"/>
            <a:ext cx="419100" cy="495300"/>
          </a:xfrm>
          <a:custGeom>
            <a:avLst/>
            <a:gdLst>
              <a:gd name="T0" fmla="*/ 2147483647 w 285"/>
              <a:gd name="T1" fmla="*/ 2147483647 h 342"/>
              <a:gd name="T2" fmla="*/ 0 w 285"/>
              <a:gd name="T3" fmla="*/ 2147483647 h 342"/>
              <a:gd name="T4" fmla="*/ 2147483647 w 285"/>
              <a:gd name="T5" fmla="*/ 2147483647 h 342"/>
              <a:gd name="T6" fmla="*/ 2147483647 w 285"/>
              <a:gd name="T7" fmla="*/ 2147483647 h 342"/>
              <a:gd name="T8" fmla="*/ 2147483647 w 285"/>
              <a:gd name="T9" fmla="*/ 2147483647 h 342"/>
              <a:gd name="T10" fmla="*/ 2147483647 w 285"/>
              <a:gd name="T11" fmla="*/ 2147483647 h 342"/>
              <a:gd name="T12" fmla="*/ 2147483647 w 285"/>
              <a:gd name="T13" fmla="*/ 2147483647 h 342"/>
              <a:gd name="T14" fmla="*/ 2147483647 w 285"/>
              <a:gd name="T15" fmla="*/ 2147483647 h 342"/>
              <a:gd name="T16" fmla="*/ 2147483647 w 285"/>
              <a:gd name="T17" fmla="*/ 2147483647 h 342"/>
              <a:gd name="T18" fmla="*/ 2147483647 w 285"/>
              <a:gd name="T19" fmla="*/ 2147483647 h 342"/>
              <a:gd name="T20" fmla="*/ 2147483647 w 285"/>
              <a:gd name="T21" fmla="*/ 0 h 342"/>
              <a:gd name="T22" fmla="*/ 2147483647 w 285"/>
              <a:gd name="T23" fmla="*/ 2147483647 h 342"/>
              <a:gd name="T24" fmla="*/ 2147483647 w 285"/>
              <a:gd name="T25" fmla="*/ 2147483647 h 342"/>
              <a:gd name="T26" fmla="*/ 2147483647 w 285"/>
              <a:gd name="T27" fmla="*/ 2147483647 h 342"/>
              <a:gd name="T28" fmla="*/ 2147483647 w 285"/>
              <a:gd name="T29" fmla="*/ 2147483647 h 342"/>
              <a:gd name="T30" fmla="*/ 2147483647 w 285"/>
              <a:gd name="T31" fmla="*/ 2147483647 h 342"/>
              <a:gd name="T32" fmla="*/ 2147483647 w 285"/>
              <a:gd name="T33" fmla="*/ 2147483647 h 342"/>
              <a:gd name="T34" fmla="*/ 2147483647 w 285"/>
              <a:gd name="T35" fmla="*/ 2147483647 h 342"/>
              <a:gd name="T36" fmla="*/ 2147483647 w 285"/>
              <a:gd name="T37" fmla="*/ 2147483647 h 342"/>
              <a:gd name="T38" fmla="*/ 2147483647 w 285"/>
              <a:gd name="T39" fmla="*/ 2147483647 h 342"/>
              <a:gd name="T40" fmla="*/ 2147483647 w 285"/>
              <a:gd name="T41" fmla="*/ 2147483647 h 342"/>
              <a:gd name="T42" fmla="*/ 2147483647 w 285"/>
              <a:gd name="T43" fmla="*/ 2147483647 h 342"/>
              <a:gd name="T44" fmla="*/ 2147483647 w 285"/>
              <a:gd name="T45" fmla="*/ 2147483647 h 342"/>
              <a:gd name="T46" fmla="*/ 2147483647 w 285"/>
              <a:gd name="T47" fmla="*/ 2147483647 h 342"/>
              <a:gd name="T48" fmla="*/ 2147483647 w 285"/>
              <a:gd name="T49" fmla="*/ 2147483647 h 342"/>
              <a:gd name="T50" fmla="*/ 2147483647 w 285"/>
              <a:gd name="T51" fmla="*/ 2147483647 h 342"/>
              <a:gd name="T52" fmla="*/ 2147483647 w 285"/>
              <a:gd name="T53" fmla="*/ 2147483647 h 342"/>
              <a:gd name="T54" fmla="*/ 2147483647 w 285"/>
              <a:gd name="T55" fmla="*/ 2147483647 h 342"/>
              <a:gd name="T56" fmla="*/ 2147483647 w 285"/>
              <a:gd name="T57" fmla="*/ 2147483647 h 342"/>
              <a:gd name="T58" fmla="*/ 2147483647 w 285"/>
              <a:gd name="T59" fmla="*/ 2147483647 h 342"/>
              <a:gd name="T60" fmla="*/ 2147483647 w 285"/>
              <a:gd name="T61" fmla="*/ 2147483647 h 342"/>
              <a:gd name="T62" fmla="*/ 2147483647 w 285"/>
              <a:gd name="T63" fmla="*/ 2147483647 h 342"/>
              <a:gd name="T64" fmla="*/ 2147483647 w 285"/>
              <a:gd name="T65" fmla="*/ 2147483647 h 342"/>
              <a:gd name="T66" fmla="*/ 2147483647 w 285"/>
              <a:gd name="T67" fmla="*/ 2147483647 h 342"/>
              <a:gd name="T68" fmla="*/ 2147483647 w 285"/>
              <a:gd name="T69" fmla="*/ 2147483647 h 342"/>
              <a:gd name="T70" fmla="*/ 2147483647 w 285"/>
              <a:gd name="T71" fmla="*/ 2147483647 h 342"/>
              <a:gd name="T72" fmla="*/ 2147483647 w 285"/>
              <a:gd name="T73" fmla="*/ 2147483647 h 342"/>
              <a:gd name="T74" fmla="*/ 2147483647 w 285"/>
              <a:gd name="T75" fmla="*/ 2147483647 h 342"/>
              <a:gd name="T76" fmla="*/ 2147483647 w 285"/>
              <a:gd name="T77" fmla="*/ 2147483647 h 342"/>
              <a:gd name="T78" fmla="*/ 2147483647 w 285"/>
              <a:gd name="T79" fmla="*/ 2147483647 h 342"/>
              <a:gd name="T80" fmla="*/ 2147483647 w 285"/>
              <a:gd name="T81" fmla="*/ 2147483647 h 342"/>
              <a:gd name="T82" fmla="*/ 2147483647 w 285"/>
              <a:gd name="T83" fmla="*/ 2147483647 h 342"/>
              <a:gd name="T84" fmla="*/ 2147483647 w 285"/>
              <a:gd name="T85" fmla="*/ 2147483647 h 342"/>
              <a:gd name="T86" fmla="*/ 2147483647 w 285"/>
              <a:gd name="T87" fmla="*/ 2147483647 h 342"/>
              <a:gd name="T88" fmla="*/ 2147483647 w 285"/>
              <a:gd name="T89" fmla="*/ 2147483647 h 342"/>
              <a:gd name="T90" fmla="*/ 2147483647 w 285"/>
              <a:gd name="T91" fmla="*/ 2147483647 h 342"/>
              <a:gd name="T92" fmla="*/ 2147483647 w 285"/>
              <a:gd name="T93" fmla="*/ 2147483647 h 342"/>
              <a:gd name="T94" fmla="*/ 2147483647 w 285"/>
              <a:gd name="T95" fmla="*/ 2147483647 h 342"/>
              <a:gd name="T96" fmla="*/ 2147483647 w 285"/>
              <a:gd name="T97" fmla="*/ 2147483647 h 342"/>
              <a:gd name="T98" fmla="*/ 2147483647 w 285"/>
              <a:gd name="T99" fmla="*/ 2147483647 h 342"/>
              <a:gd name="T100" fmla="*/ 2147483647 w 285"/>
              <a:gd name="T101" fmla="*/ 2147483647 h 342"/>
              <a:gd name="T102" fmla="*/ 2147483647 w 285"/>
              <a:gd name="T103" fmla="*/ 2147483647 h 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5"/>
              <a:gd name="T157" fmla="*/ 0 h 342"/>
              <a:gd name="T158" fmla="*/ 285 w 285"/>
              <a:gd name="T159" fmla="*/ 342 h 34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5" h="342">
                <a:moveTo>
                  <a:pt x="12" y="219"/>
                </a:moveTo>
                <a:lnTo>
                  <a:pt x="0" y="198"/>
                </a:lnTo>
                <a:lnTo>
                  <a:pt x="3" y="191"/>
                </a:lnTo>
                <a:lnTo>
                  <a:pt x="24" y="169"/>
                </a:lnTo>
                <a:lnTo>
                  <a:pt x="28" y="153"/>
                </a:lnTo>
                <a:lnTo>
                  <a:pt x="31" y="136"/>
                </a:lnTo>
                <a:lnTo>
                  <a:pt x="39" y="67"/>
                </a:lnTo>
                <a:lnTo>
                  <a:pt x="37" y="41"/>
                </a:lnTo>
                <a:lnTo>
                  <a:pt x="41" y="25"/>
                </a:lnTo>
                <a:lnTo>
                  <a:pt x="54" y="10"/>
                </a:lnTo>
                <a:lnTo>
                  <a:pt x="47" y="0"/>
                </a:lnTo>
                <a:lnTo>
                  <a:pt x="81" y="9"/>
                </a:lnTo>
                <a:lnTo>
                  <a:pt x="100" y="38"/>
                </a:lnTo>
                <a:lnTo>
                  <a:pt x="117" y="77"/>
                </a:lnTo>
                <a:lnTo>
                  <a:pt x="131" y="99"/>
                </a:lnTo>
                <a:lnTo>
                  <a:pt x="140" y="101"/>
                </a:lnTo>
                <a:lnTo>
                  <a:pt x="147" y="103"/>
                </a:lnTo>
                <a:lnTo>
                  <a:pt x="165" y="107"/>
                </a:lnTo>
                <a:lnTo>
                  <a:pt x="186" y="102"/>
                </a:lnTo>
                <a:lnTo>
                  <a:pt x="196" y="95"/>
                </a:lnTo>
                <a:lnTo>
                  <a:pt x="210" y="108"/>
                </a:lnTo>
                <a:lnTo>
                  <a:pt x="243" y="125"/>
                </a:lnTo>
                <a:lnTo>
                  <a:pt x="251" y="128"/>
                </a:lnTo>
                <a:lnTo>
                  <a:pt x="256" y="146"/>
                </a:lnTo>
                <a:lnTo>
                  <a:pt x="268" y="158"/>
                </a:lnTo>
                <a:lnTo>
                  <a:pt x="280" y="169"/>
                </a:lnTo>
                <a:lnTo>
                  <a:pt x="284" y="179"/>
                </a:lnTo>
                <a:lnTo>
                  <a:pt x="277" y="192"/>
                </a:lnTo>
                <a:lnTo>
                  <a:pt x="256" y="216"/>
                </a:lnTo>
                <a:lnTo>
                  <a:pt x="244" y="231"/>
                </a:lnTo>
                <a:lnTo>
                  <a:pt x="232" y="245"/>
                </a:lnTo>
                <a:lnTo>
                  <a:pt x="226" y="270"/>
                </a:lnTo>
                <a:lnTo>
                  <a:pt x="216" y="286"/>
                </a:lnTo>
                <a:lnTo>
                  <a:pt x="204" y="300"/>
                </a:lnTo>
                <a:lnTo>
                  <a:pt x="187" y="321"/>
                </a:lnTo>
                <a:lnTo>
                  <a:pt x="175" y="329"/>
                </a:lnTo>
                <a:lnTo>
                  <a:pt x="165" y="335"/>
                </a:lnTo>
                <a:lnTo>
                  <a:pt x="155" y="341"/>
                </a:lnTo>
                <a:lnTo>
                  <a:pt x="138" y="338"/>
                </a:lnTo>
                <a:lnTo>
                  <a:pt x="114" y="323"/>
                </a:lnTo>
                <a:lnTo>
                  <a:pt x="105" y="321"/>
                </a:lnTo>
                <a:lnTo>
                  <a:pt x="96" y="319"/>
                </a:lnTo>
                <a:lnTo>
                  <a:pt x="80" y="315"/>
                </a:lnTo>
                <a:lnTo>
                  <a:pt x="82" y="306"/>
                </a:lnTo>
                <a:lnTo>
                  <a:pt x="73" y="305"/>
                </a:lnTo>
                <a:lnTo>
                  <a:pt x="70" y="277"/>
                </a:lnTo>
                <a:lnTo>
                  <a:pt x="64" y="267"/>
                </a:lnTo>
                <a:lnTo>
                  <a:pt x="67" y="251"/>
                </a:lnTo>
                <a:lnTo>
                  <a:pt x="67" y="215"/>
                </a:lnTo>
                <a:lnTo>
                  <a:pt x="59" y="213"/>
                </a:lnTo>
                <a:lnTo>
                  <a:pt x="42" y="209"/>
                </a:lnTo>
                <a:lnTo>
                  <a:pt x="12" y="219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3770313" y="5045075"/>
            <a:ext cx="287337" cy="520700"/>
          </a:xfrm>
          <a:custGeom>
            <a:avLst/>
            <a:gdLst>
              <a:gd name="T0" fmla="*/ 2147483647 w 195"/>
              <a:gd name="T1" fmla="*/ 2147483647 h 361"/>
              <a:gd name="T2" fmla="*/ 2147483647 w 195"/>
              <a:gd name="T3" fmla="*/ 2147483647 h 361"/>
              <a:gd name="T4" fmla="*/ 0 w 195"/>
              <a:gd name="T5" fmla="*/ 2147483647 h 361"/>
              <a:gd name="T6" fmla="*/ 2147483647 w 195"/>
              <a:gd name="T7" fmla="*/ 2147483647 h 361"/>
              <a:gd name="T8" fmla="*/ 2147483647 w 195"/>
              <a:gd name="T9" fmla="*/ 2147483647 h 361"/>
              <a:gd name="T10" fmla="*/ 2147483647 w 195"/>
              <a:gd name="T11" fmla="*/ 2147483647 h 361"/>
              <a:gd name="T12" fmla="*/ 2147483647 w 195"/>
              <a:gd name="T13" fmla="*/ 2147483647 h 361"/>
              <a:gd name="T14" fmla="*/ 2147483647 w 195"/>
              <a:gd name="T15" fmla="*/ 2147483647 h 361"/>
              <a:gd name="T16" fmla="*/ 2147483647 w 195"/>
              <a:gd name="T17" fmla="*/ 2147483647 h 361"/>
              <a:gd name="T18" fmla="*/ 2147483647 w 195"/>
              <a:gd name="T19" fmla="*/ 2147483647 h 361"/>
              <a:gd name="T20" fmla="*/ 2147483647 w 195"/>
              <a:gd name="T21" fmla="*/ 2147483647 h 361"/>
              <a:gd name="T22" fmla="*/ 2147483647 w 195"/>
              <a:gd name="T23" fmla="*/ 2147483647 h 361"/>
              <a:gd name="T24" fmla="*/ 2147483647 w 195"/>
              <a:gd name="T25" fmla="*/ 2147483647 h 361"/>
              <a:gd name="T26" fmla="*/ 2147483647 w 195"/>
              <a:gd name="T27" fmla="*/ 2147483647 h 361"/>
              <a:gd name="T28" fmla="*/ 2147483647 w 195"/>
              <a:gd name="T29" fmla="*/ 2147483647 h 361"/>
              <a:gd name="T30" fmla="*/ 2147483647 w 195"/>
              <a:gd name="T31" fmla="*/ 2147483647 h 361"/>
              <a:gd name="T32" fmla="*/ 2147483647 w 195"/>
              <a:gd name="T33" fmla="*/ 2147483647 h 361"/>
              <a:gd name="T34" fmla="*/ 2147483647 w 195"/>
              <a:gd name="T35" fmla="*/ 2147483647 h 361"/>
              <a:gd name="T36" fmla="*/ 2147483647 w 195"/>
              <a:gd name="T37" fmla="*/ 2147483647 h 361"/>
              <a:gd name="T38" fmla="*/ 2147483647 w 195"/>
              <a:gd name="T39" fmla="*/ 2147483647 h 361"/>
              <a:gd name="T40" fmla="*/ 2147483647 w 195"/>
              <a:gd name="T41" fmla="*/ 2147483647 h 361"/>
              <a:gd name="T42" fmla="*/ 2147483647 w 195"/>
              <a:gd name="T43" fmla="*/ 2147483647 h 361"/>
              <a:gd name="T44" fmla="*/ 2147483647 w 195"/>
              <a:gd name="T45" fmla="*/ 2147483647 h 361"/>
              <a:gd name="T46" fmla="*/ 2147483647 w 195"/>
              <a:gd name="T47" fmla="*/ 2147483647 h 361"/>
              <a:gd name="T48" fmla="*/ 2147483647 w 195"/>
              <a:gd name="T49" fmla="*/ 2147483647 h 361"/>
              <a:gd name="T50" fmla="*/ 2147483647 w 195"/>
              <a:gd name="T51" fmla="*/ 2147483647 h 361"/>
              <a:gd name="T52" fmla="*/ 2147483647 w 195"/>
              <a:gd name="T53" fmla="*/ 2147483647 h 361"/>
              <a:gd name="T54" fmla="*/ 2147483647 w 195"/>
              <a:gd name="T55" fmla="*/ 2147483647 h 361"/>
              <a:gd name="T56" fmla="*/ 2147483647 w 195"/>
              <a:gd name="T57" fmla="*/ 2147483647 h 361"/>
              <a:gd name="T58" fmla="*/ 2147483647 w 195"/>
              <a:gd name="T59" fmla="*/ 2147483647 h 361"/>
              <a:gd name="T60" fmla="*/ 2147483647 w 195"/>
              <a:gd name="T61" fmla="*/ 2147483647 h 361"/>
              <a:gd name="T62" fmla="*/ 2147483647 w 195"/>
              <a:gd name="T63" fmla="*/ 2147483647 h 361"/>
              <a:gd name="T64" fmla="*/ 2147483647 w 195"/>
              <a:gd name="T65" fmla="*/ 2147483647 h 361"/>
              <a:gd name="T66" fmla="*/ 2147483647 w 195"/>
              <a:gd name="T67" fmla="*/ 2147483647 h 361"/>
              <a:gd name="T68" fmla="*/ 2147483647 w 195"/>
              <a:gd name="T69" fmla="*/ 2147483647 h 361"/>
              <a:gd name="T70" fmla="*/ 2147483647 w 195"/>
              <a:gd name="T71" fmla="*/ 2147483647 h 361"/>
              <a:gd name="T72" fmla="*/ 2147483647 w 195"/>
              <a:gd name="T73" fmla="*/ 2147483647 h 361"/>
              <a:gd name="T74" fmla="*/ 2147483647 w 195"/>
              <a:gd name="T75" fmla="*/ 2147483647 h 361"/>
              <a:gd name="T76" fmla="*/ 2147483647 w 195"/>
              <a:gd name="T77" fmla="*/ 2147483647 h 361"/>
              <a:gd name="T78" fmla="*/ 2147483647 w 195"/>
              <a:gd name="T79" fmla="*/ 2147483647 h 361"/>
              <a:gd name="T80" fmla="*/ 2147483647 w 195"/>
              <a:gd name="T81" fmla="*/ 2147483647 h 361"/>
              <a:gd name="T82" fmla="*/ 2147483647 w 195"/>
              <a:gd name="T83" fmla="*/ 0 h 361"/>
              <a:gd name="T84" fmla="*/ 2147483647 w 195"/>
              <a:gd name="T85" fmla="*/ 2147483647 h 3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"/>
              <a:gd name="T130" fmla="*/ 0 h 361"/>
              <a:gd name="T131" fmla="*/ 195 w 195"/>
              <a:gd name="T132" fmla="*/ 361 h 3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" h="361">
                <a:moveTo>
                  <a:pt x="6" y="11"/>
                </a:moveTo>
                <a:lnTo>
                  <a:pt x="3" y="27"/>
                </a:lnTo>
                <a:lnTo>
                  <a:pt x="0" y="71"/>
                </a:lnTo>
                <a:lnTo>
                  <a:pt x="7" y="82"/>
                </a:lnTo>
                <a:lnTo>
                  <a:pt x="14" y="92"/>
                </a:lnTo>
                <a:lnTo>
                  <a:pt x="27" y="104"/>
                </a:lnTo>
                <a:lnTo>
                  <a:pt x="21" y="130"/>
                </a:lnTo>
                <a:lnTo>
                  <a:pt x="40" y="171"/>
                </a:lnTo>
                <a:lnTo>
                  <a:pt x="48" y="172"/>
                </a:lnTo>
                <a:lnTo>
                  <a:pt x="56" y="210"/>
                </a:lnTo>
                <a:lnTo>
                  <a:pt x="68" y="230"/>
                </a:lnTo>
                <a:lnTo>
                  <a:pt x="72" y="249"/>
                </a:lnTo>
                <a:lnTo>
                  <a:pt x="89" y="253"/>
                </a:lnTo>
                <a:lnTo>
                  <a:pt x="104" y="265"/>
                </a:lnTo>
                <a:lnTo>
                  <a:pt x="120" y="269"/>
                </a:lnTo>
                <a:lnTo>
                  <a:pt x="106" y="292"/>
                </a:lnTo>
                <a:lnTo>
                  <a:pt x="104" y="302"/>
                </a:lnTo>
                <a:lnTo>
                  <a:pt x="85" y="306"/>
                </a:lnTo>
                <a:lnTo>
                  <a:pt x="95" y="335"/>
                </a:lnTo>
                <a:lnTo>
                  <a:pt x="110" y="348"/>
                </a:lnTo>
                <a:lnTo>
                  <a:pt x="126" y="360"/>
                </a:lnTo>
                <a:lnTo>
                  <a:pt x="136" y="354"/>
                </a:lnTo>
                <a:lnTo>
                  <a:pt x="157" y="341"/>
                </a:lnTo>
                <a:lnTo>
                  <a:pt x="194" y="332"/>
                </a:lnTo>
                <a:lnTo>
                  <a:pt x="192" y="303"/>
                </a:lnTo>
                <a:lnTo>
                  <a:pt x="170" y="246"/>
                </a:lnTo>
                <a:lnTo>
                  <a:pt x="170" y="211"/>
                </a:lnTo>
                <a:lnTo>
                  <a:pt x="157" y="189"/>
                </a:lnTo>
                <a:lnTo>
                  <a:pt x="163" y="159"/>
                </a:lnTo>
                <a:lnTo>
                  <a:pt x="154" y="126"/>
                </a:lnTo>
                <a:lnTo>
                  <a:pt x="144" y="132"/>
                </a:lnTo>
                <a:lnTo>
                  <a:pt x="128" y="128"/>
                </a:lnTo>
                <a:lnTo>
                  <a:pt x="105" y="114"/>
                </a:lnTo>
                <a:lnTo>
                  <a:pt x="88" y="110"/>
                </a:lnTo>
                <a:lnTo>
                  <a:pt x="66" y="96"/>
                </a:lnTo>
                <a:lnTo>
                  <a:pt x="64" y="69"/>
                </a:lnTo>
                <a:lnTo>
                  <a:pt x="56" y="57"/>
                </a:lnTo>
                <a:lnTo>
                  <a:pt x="61" y="30"/>
                </a:lnTo>
                <a:lnTo>
                  <a:pt x="60" y="6"/>
                </a:lnTo>
                <a:lnTo>
                  <a:pt x="52" y="4"/>
                </a:lnTo>
                <a:lnTo>
                  <a:pt x="43" y="2"/>
                </a:lnTo>
                <a:lnTo>
                  <a:pt x="36" y="0"/>
                </a:lnTo>
                <a:lnTo>
                  <a:pt x="6" y="11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3833813" y="5478463"/>
            <a:ext cx="436562" cy="438150"/>
          </a:xfrm>
          <a:custGeom>
            <a:avLst/>
            <a:gdLst>
              <a:gd name="T0" fmla="*/ 2147483647 w 297"/>
              <a:gd name="T1" fmla="*/ 0 h 303"/>
              <a:gd name="T2" fmla="*/ 2147483647 w 297"/>
              <a:gd name="T3" fmla="*/ 2147483647 h 303"/>
              <a:gd name="T4" fmla="*/ 2147483647 w 297"/>
              <a:gd name="T5" fmla="*/ 2147483647 h 303"/>
              <a:gd name="T6" fmla="*/ 2147483647 w 297"/>
              <a:gd name="T7" fmla="*/ 2147483647 h 303"/>
              <a:gd name="T8" fmla="*/ 2147483647 w 297"/>
              <a:gd name="T9" fmla="*/ 2147483647 h 303"/>
              <a:gd name="T10" fmla="*/ 2147483647 w 297"/>
              <a:gd name="T11" fmla="*/ 2147483647 h 303"/>
              <a:gd name="T12" fmla="*/ 2147483647 w 297"/>
              <a:gd name="T13" fmla="*/ 2147483647 h 303"/>
              <a:gd name="T14" fmla="*/ 2147483647 w 297"/>
              <a:gd name="T15" fmla="*/ 2147483647 h 303"/>
              <a:gd name="T16" fmla="*/ 2147483647 w 297"/>
              <a:gd name="T17" fmla="*/ 2147483647 h 303"/>
              <a:gd name="T18" fmla="*/ 2147483647 w 297"/>
              <a:gd name="T19" fmla="*/ 2147483647 h 303"/>
              <a:gd name="T20" fmla="*/ 2147483647 w 297"/>
              <a:gd name="T21" fmla="*/ 2147483647 h 303"/>
              <a:gd name="T22" fmla="*/ 2147483647 w 297"/>
              <a:gd name="T23" fmla="*/ 2147483647 h 303"/>
              <a:gd name="T24" fmla="*/ 2147483647 w 297"/>
              <a:gd name="T25" fmla="*/ 2147483647 h 303"/>
              <a:gd name="T26" fmla="*/ 2147483647 w 297"/>
              <a:gd name="T27" fmla="*/ 2147483647 h 303"/>
              <a:gd name="T28" fmla="*/ 2147483647 w 297"/>
              <a:gd name="T29" fmla="*/ 2147483647 h 303"/>
              <a:gd name="T30" fmla="*/ 2147483647 w 297"/>
              <a:gd name="T31" fmla="*/ 2147483647 h 303"/>
              <a:gd name="T32" fmla="*/ 2147483647 w 297"/>
              <a:gd name="T33" fmla="*/ 2147483647 h 303"/>
              <a:gd name="T34" fmla="*/ 2147483647 w 297"/>
              <a:gd name="T35" fmla="*/ 2147483647 h 303"/>
              <a:gd name="T36" fmla="*/ 2147483647 w 297"/>
              <a:gd name="T37" fmla="*/ 2147483647 h 303"/>
              <a:gd name="T38" fmla="*/ 2147483647 w 297"/>
              <a:gd name="T39" fmla="*/ 2147483647 h 303"/>
              <a:gd name="T40" fmla="*/ 2147483647 w 297"/>
              <a:gd name="T41" fmla="*/ 2147483647 h 303"/>
              <a:gd name="T42" fmla="*/ 2147483647 w 297"/>
              <a:gd name="T43" fmla="*/ 2147483647 h 303"/>
              <a:gd name="T44" fmla="*/ 2147483647 w 297"/>
              <a:gd name="T45" fmla="*/ 2147483647 h 303"/>
              <a:gd name="T46" fmla="*/ 2147483647 w 297"/>
              <a:gd name="T47" fmla="*/ 2147483647 h 303"/>
              <a:gd name="T48" fmla="*/ 2147483647 w 297"/>
              <a:gd name="T49" fmla="*/ 2147483647 h 303"/>
              <a:gd name="T50" fmla="*/ 2147483647 w 297"/>
              <a:gd name="T51" fmla="*/ 2147483647 h 303"/>
              <a:gd name="T52" fmla="*/ 2147483647 w 297"/>
              <a:gd name="T53" fmla="*/ 2147483647 h 303"/>
              <a:gd name="T54" fmla="*/ 2147483647 w 297"/>
              <a:gd name="T55" fmla="*/ 2147483647 h 303"/>
              <a:gd name="T56" fmla="*/ 2147483647 w 297"/>
              <a:gd name="T57" fmla="*/ 2147483647 h 303"/>
              <a:gd name="T58" fmla="*/ 2147483647 w 297"/>
              <a:gd name="T59" fmla="*/ 2147483647 h 303"/>
              <a:gd name="T60" fmla="*/ 2147483647 w 297"/>
              <a:gd name="T61" fmla="*/ 2147483647 h 303"/>
              <a:gd name="T62" fmla="*/ 2147483647 w 297"/>
              <a:gd name="T63" fmla="*/ 2147483647 h 303"/>
              <a:gd name="T64" fmla="*/ 2147483647 w 297"/>
              <a:gd name="T65" fmla="*/ 2147483647 h 3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7"/>
              <a:gd name="T100" fmla="*/ 0 h 303"/>
              <a:gd name="T101" fmla="*/ 297 w 297"/>
              <a:gd name="T102" fmla="*/ 303 h 3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7" h="303">
                <a:moveTo>
                  <a:pt x="39" y="2"/>
                </a:moveTo>
                <a:lnTo>
                  <a:pt x="31" y="0"/>
                </a:lnTo>
                <a:lnTo>
                  <a:pt x="19" y="15"/>
                </a:lnTo>
                <a:lnTo>
                  <a:pt x="17" y="22"/>
                </a:lnTo>
                <a:lnTo>
                  <a:pt x="28" y="45"/>
                </a:lnTo>
                <a:lnTo>
                  <a:pt x="37" y="46"/>
                </a:lnTo>
                <a:lnTo>
                  <a:pt x="35" y="55"/>
                </a:lnTo>
                <a:lnTo>
                  <a:pt x="31" y="72"/>
                </a:lnTo>
                <a:lnTo>
                  <a:pt x="22" y="69"/>
                </a:lnTo>
                <a:lnTo>
                  <a:pt x="15" y="67"/>
                </a:lnTo>
                <a:lnTo>
                  <a:pt x="6" y="66"/>
                </a:lnTo>
                <a:lnTo>
                  <a:pt x="5" y="74"/>
                </a:lnTo>
                <a:lnTo>
                  <a:pt x="0" y="90"/>
                </a:lnTo>
                <a:lnTo>
                  <a:pt x="6" y="101"/>
                </a:lnTo>
                <a:lnTo>
                  <a:pt x="15" y="103"/>
                </a:lnTo>
                <a:lnTo>
                  <a:pt x="31" y="106"/>
                </a:lnTo>
                <a:lnTo>
                  <a:pt x="53" y="101"/>
                </a:lnTo>
                <a:lnTo>
                  <a:pt x="72" y="117"/>
                </a:lnTo>
                <a:lnTo>
                  <a:pt x="108" y="125"/>
                </a:lnTo>
                <a:lnTo>
                  <a:pt x="124" y="129"/>
                </a:lnTo>
                <a:lnTo>
                  <a:pt x="132" y="131"/>
                </a:lnTo>
                <a:lnTo>
                  <a:pt x="142" y="133"/>
                </a:lnTo>
                <a:lnTo>
                  <a:pt x="153" y="122"/>
                </a:lnTo>
                <a:lnTo>
                  <a:pt x="166" y="154"/>
                </a:lnTo>
                <a:lnTo>
                  <a:pt x="179" y="159"/>
                </a:lnTo>
                <a:lnTo>
                  <a:pt x="194" y="172"/>
                </a:lnTo>
                <a:lnTo>
                  <a:pt x="192" y="180"/>
                </a:lnTo>
                <a:lnTo>
                  <a:pt x="194" y="207"/>
                </a:lnTo>
                <a:lnTo>
                  <a:pt x="182" y="223"/>
                </a:lnTo>
                <a:lnTo>
                  <a:pt x="186" y="241"/>
                </a:lnTo>
                <a:lnTo>
                  <a:pt x="180" y="267"/>
                </a:lnTo>
                <a:lnTo>
                  <a:pt x="176" y="283"/>
                </a:lnTo>
                <a:lnTo>
                  <a:pt x="208" y="300"/>
                </a:lnTo>
                <a:lnTo>
                  <a:pt x="217" y="302"/>
                </a:lnTo>
                <a:lnTo>
                  <a:pt x="238" y="289"/>
                </a:lnTo>
                <a:lnTo>
                  <a:pt x="250" y="274"/>
                </a:lnTo>
                <a:lnTo>
                  <a:pt x="238" y="254"/>
                </a:lnTo>
                <a:lnTo>
                  <a:pt x="240" y="246"/>
                </a:lnTo>
                <a:lnTo>
                  <a:pt x="233" y="235"/>
                </a:lnTo>
                <a:lnTo>
                  <a:pt x="236" y="182"/>
                </a:lnTo>
                <a:lnTo>
                  <a:pt x="241" y="165"/>
                </a:lnTo>
                <a:lnTo>
                  <a:pt x="249" y="167"/>
                </a:lnTo>
                <a:lnTo>
                  <a:pt x="278" y="157"/>
                </a:lnTo>
                <a:lnTo>
                  <a:pt x="281" y="148"/>
                </a:lnTo>
                <a:lnTo>
                  <a:pt x="294" y="125"/>
                </a:lnTo>
                <a:lnTo>
                  <a:pt x="293" y="97"/>
                </a:lnTo>
                <a:lnTo>
                  <a:pt x="284" y="95"/>
                </a:lnTo>
                <a:lnTo>
                  <a:pt x="290" y="70"/>
                </a:lnTo>
                <a:lnTo>
                  <a:pt x="296" y="45"/>
                </a:lnTo>
                <a:lnTo>
                  <a:pt x="290" y="34"/>
                </a:lnTo>
                <a:lnTo>
                  <a:pt x="264" y="28"/>
                </a:lnTo>
                <a:lnTo>
                  <a:pt x="240" y="14"/>
                </a:lnTo>
                <a:lnTo>
                  <a:pt x="224" y="11"/>
                </a:lnTo>
                <a:lnTo>
                  <a:pt x="207" y="15"/>
                </a:lnTo>
                <a:lnTo>
                  <a:pt x="180" y="26"/>
                </a:lnTo>
                <a:lnTo>
                  <a:pt x="166" y="32"/>
                </a:lnTo>
                <a:lnTo>
                  <a:pt x="149" y="28"/>
                </a:lnTo>
                <a:lnTo>
                  <a:pt x="140" y="26"/>
                </a:lnTo>
                <a:lnTo>
                  <a:pt x="119" y="39"/>
                </a:lnTo>
                <a:lnTo>
                  <a:pt x="110" y="36"/>
                </a:lnTo>
                <a:lnTo>
                  <a:pt x="100" y="43"/>
                </a:lnTo>
                <a:lnTo>
                  <a:pt x="86" y="46"/>
                </a:lnTo>
                <a:lnTo>
                  <a:pt x="78" y="56"/>
                </a:lnTo>
                <a:lnTo>
                  <a:pt x="66" y="43"/>
                </a:lnTo>
                <a:lnTo>
                  <a:pt x="50" y="31"/>
                </a:lnTo>
                <a:lnTo>
                  <a:pt x="39" y="2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3852863" y="5630863"/>
            <a:ext cx="276225" cy="303212"/>
          </a:xfrm>
          <a:custGeom>
            <a:avLst/>
            <a:gdLst>
              <a:gd name="T0" fmla="*/ 0 w 188"/>
              <a:gd name="T1" fmla="*/ 0 h 211"/>
              <a:gd name="T2" fmla="*/ 2147483647 w 188"/>
              <a:gd name="T3" fmla="*/ 2147483647 h 211"/>
              <a:gd name="T4" fmla="*/ 2147483647 w 188"/>
              <a:gd name="T5" fmla="*/ 2147483647 h 211"/>
              <a:gd name="T6" fmla="*/ 2147483647 w 188"/>
              <a:gd name="T7" fmla="*/ 2147483647 h 211"/>
              <a:gd name="T8" fmla="*/ 2147483647 w 188"/>
              <a:gd name="T9" fmla="*/ 2147483647 h 211"/>
              <a:gd name="T10" fmla="*/ 2147483647 w 188"/>
              <a:gd name="T11" fmla="*/ 2147483647 h 211"/>
              <a:gd name="T12" fmla="*/ 2147483647 w 188"/>
              <a:gd name="T13" fmla="*/ 2147483647 h 211"/>
              <a:gd name="T14" fmla="*/ 2147483647 w 188"/>
              <a:gd name="T15" fmla="*/ 2147483647 h 211"/>
              <a:gd name="T16" fmla="*/ 2147483647 w 188"/>
              <a:gd name="T17" fmla="*/ 2147483647 h 211"/>
              <a:gd name="T18" fmla="*/ 2147483647 w 188"/>
              <a:gd name="T19" fmla="*/ 2147483647 h 211"/>
              <a:gd name="T20" fmla="*/ 2147483647 w 188"/>
              <a:gd name="T21" fmla="*/ 2147483647 h 211"/>
              <a:gd name="T22" fmla="*/ 2147483647 w 188"/>
              <a:gd name="T23" fmla="*/ 2147483647 h 211"/>
              <a:gd name="T24" fmla="*/ 2147483647 w 188"/>
              <a:gd name="T25" fmla="*/ 2147483647 h 211"/>
              <a:gd name="T26" fmla="*/ 2147483647 w 188"/>
              <a:gd name="T27" fmla="*/ 2147483647 h 211"/>
              <a:gd name="T28" fmla="*/ 2147483647 w 188"/>
              <a:gd name="T29" fmla="*/ 2147483647 h 211"/>
              <a:gd name="T30" fmla="*/ 2147483647 w 188"/>
              <a:gd name="T31" fmla="*/ 2147483647 h 211"/>
              <a:gd name="T32" fmla="*/ 2147483647 w 188"/>
              <a:gd name="T33" fmla="*/ 2147483647 h 211"/>
              <a:gd name="T34" fmla="*/ 2147483647 w 188"/>
              <a:gd name="T35" fmla="*/ 2147483647 h 211"/>
              <a:gd name="T36" fmla="*/ 2147483647 w 188"/>
              <a:gd name="T37" fmla="*/ 2147483647 h 211"/>
              <a:gd name="T38" fmla="*/ 2147483647 w 188"/>
              <a:gd name="T39" fmla="*/ 2147483647 h 211"/>
              <a:gd name="T40" fmla="*/ 2147483647 w 188"/>
              <a:gd name="T41" fmla="*/ 2147483647 h 211"/>
              <a:gd name="T42" fmla="*/ 2147483647 w 188"/>
              <a:gd name="T43" fmla="*/ 2147483647 h 211"/>
              <a:gd name="T44" fmla="*/ 2147483647 w 188"/>
              <a:gd name="T45" fmla="*/ 2147483647 h 211"/>
              <a:gd name="T46" fmla="*/ 2147483647 w 188"/>
              <a:gd name="T47" fmla="*/ 2147483647 h 211"/>
              <a:gd name="T48" fmla="*/ 2147483647 w 188"/>
              <a:gd name="T49" fmla="*/ 2147483647 h 211"/>
              <a:gd name="T50" fmla="*/ 2147483647 w 188"/>
              <a:gd name="T51" fmla="*/ 2147483647 h 211"/>
              <a:gd name="T52" fmla="*/ 2147483647 w 188"/>
              <a:gd name="T53" fmla="*/ 2147483647 h 211"/>
              <a:gd name="T54" fmla="*/ 2147483647 w 188"/>
              <a:gd name="T55" fmla="*/ 2147483647 h 211"/>
              <a:gd name="T56" fmla="*/ 2147483647 w 188"/>
              <a:gd name="T57" fmla="*/ 2147483647 h 211"/>
              <a:gd name="T58" fmla="*/ 2147483647 w 188"/>
              <a:gd name="T59" fmla="*/ 2147483647 h 211"/>
              <a:gd name="T60" fmla="*/ 2147483647 w 188"/>
              <a:gd name="T61" fmla="*/ 2147483647 h 211"/>
              <a:gd name="T62" fmla="*/ 2147483647 w 188"/>
              <a:gd name="T63" fmla="*/ 2147483647 h 211"/>
              <a:gd name="T64" fmla="*/ 2147483647 w 188"/>
              <a:gd name="T65" fmla="*/ 2147483647 h 211"/>
              <a:gd name="T66" fmla="*/ 2147483647 w 188"/>
              <a:gd name="T67" fmla="*/ 2147483647 h 211"/>
              <a:gd name="T68" fmla="*/ 2147483647 w 188"/>
              <a:gd name="T69" fmla="*/ 2147483647 h 211"/>
              <a:gd name="T70" fmla="*/ 2147483647 w 188"/>
              <a:gd name="T71" fmla="*/ 2147483647 h 211"/>
              <a:gd name="T72" fmla="*/ 2147483647 w 188"/>
              <a:gd name="T73" fmla="*/ 2147483647 h 211"/>
              <a:gd name="T74" fmla="*/ 2147483647 w 188"/>
              <a:gd name="T75" fmla="*/ 2147483647 h 211"/>
              <a:gd name="T76" fmla="*/ 2147483647 w 188"/>
              <a:gd name="T77" fmla="*/ 2147483647 h 211"/>
              <a:gd name="T78" fmla="*/ 0 w 188"/>
              <a:gd name="T79" fmla="*/ 0 h 2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8"/>
              <a:gd name="T121" fmla="*/ 0 h 211"/>
              <a:gd name="T122" fmla="*/ 188 w 188"/>
              <a:gd name="T123" fmla="*/ 211 h 2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8" h="211">
                <a:moveTo>
                  <a:pt x="0" y="0"/>
                </a:moveTo>
                <a:lnTo>
                  <a:pt x="18" y="29"/>
                </a:lnTo>
                <a:lnTo>
                  <a:pt x="21" y="56"/>
                </a:lnTo>
                <a:lnTo>
                  <a:pt x="41" y="88"/>
                </a:lnTo>
                <a:lnTo>
                  <a:pt x="39" y="95"/>
                </a:lnTo>
                <a:lnTo>
                  <a:pt x="37" y="105"/>
                </a:lnTo>
                <a:lnTo>
                  <a:pt x="41" y="123"/>
                </a:lnTo>
                <a:lnTo>
                  <a:pt x="19" y="144"/>
                </a:lnTo>
                <a:lnTo>
                  <a:pt x="16" y="153"/>
                </a:lnTo>
                <a:lnTo>
                  <a:pt x="39" y="167"/>
                </a:lnTo>
                <a:lnTo>
                  <a:pt x="44" y="186"/>
                </a:lnTo>
                <a:lnTo>
                  <a:pt x="50" y="196"/>
                </a:lnTo>
                <a:lnTo>
                  <a:pt x="73" y="210"/>
                </a:lnTo>
                <a:lnTo>
                  <a:pt x="91" y="205"/>
                </a:lnTo>
                <a:lnTo>
                  <a:pt x="101" y="199"/>
                </a:lnTo>
                <a:lnTo>
                  <a:pt x="113" y="193"/>
                </a:lnTo>
                <a:lnTo>
                  <a:pt x="133" y="181"/>
                </a:lnTo>
                <a:lnTo>
                  <a:pt x="152" y="176"/>
                </a:lnTo>
                <a:lnTo>
                  <a:pt x="159" y="178"/>
                </a:lnTo>
                <a:lnTo>
                  <a:pt x="171" y="163"/>
                </a:lnTo>
                <a:lnTo>
                  <a:pt x="168" y="144"/>
                </a:lnTo>
                <a:lnTo>
                  <a:pt x="174" y="119"/>
                </a:lnTo>
                <a:lnTo>
                  <a:pt x="186" y="104"/>
                </a:lnTo>
                <a:lnTo>
                  <a:pt x="187" y="96"/>
                </a:lnTo>
                <a:lnTo>
                  <a:pt x="184" y="77"/>
                </a:lnTo>
                <a:lnTo>
                  <a:pt x="186" y="69"/>
                </a:lnTo>
                <a:lnTo>
                  <a:pt x="180" y="59"/>
                </a:lnTo>
                <a:lnTo>
                  <a:pt x="171" y="57"/>
                </a:lnTo>
                <a:lnTo>
                  <a:pt x="164" y="55"/>
                </a:lnTo>
                <a:lnTo>
                  <a:pt x="157" y="44"/>
                </a:lnTo>
                <a:lnTo>
                  <a:pt x="143" y="24"/>
                </a:lnTo>
                <a:lnTo>
                  <a:pt x="133" y="30"/>
                </a:lnTo>
                <a:lnTo>
                  <a:pt x="125" y="28"/>
                </a:lnTo>
                <a:lnTo>
                  <a:pt x="108" y="24"/>
                </a:lnTo>
                <a:lnTo>
                  <a:pt x="101" y="22"/>
                </a:lnTo>
                <a:lnTo>
                  <a:pt x="75" y="17"/>
                </a:lnTo>
                <a:lnTo>
                  <a:pt x="67" y="15"/>
                </a:lnTo>
                <a:lnTo>
                  <a:pt x="43" y="2"/>
                </a:lnTo>
                <a:lnTo>
                  <a:pt x="24" y="6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6" name="Freeform 44"/>
          <p:cNvSpPr>
            <a:spLocks/>
          </p:cNvSpPr>
          <p:nvPr/>
        </p:nvSpPr>
        <p:spPr bwMode="auto">
          <a:xfrm>
            <a:off x="4254500" y="5530850"/>
            <a:ext cx="327025" cy="142875"/>
          </a:xfrm>
          <a:custGeom>
            <a:avLst/>
            <a:gdLst>
              <a:gd name="T0" fmla="*/ 2147483647 w 221"/>
              <a:gd name="T1" fmla="*/ 2147483647 h 99"/>
              <a:gd name="T2" fmla="*/ 2147483647 w 221"/>
              <a:gd name="T3" fmla="*/ 2147483647 h 99"/>
              <a:gd name="T4" fmla="*/ 0 w 221"/>
              <a:gd name="T5" fmla="*/ 2147483647 h 99"/>
              <a:gd name="T6" fmla="*/ 2147483647 w 221"/>
              <a:gd name="T7" fmla="*/ 2147483647 h 99"/>
              <a:gd name="T8" fmla="*/ 2147483647 w 221"/>
              <a:gd name="T9" fmla="*/ 2147483647 h 99"/>
              <a:gd name="T10" fmla="*/ 2147483647 w 221"/>
              <a:gd name="T11" fmla="*/ 2147483647 h 99"/>
              <a:gd name="T12" fmla="*/ 2147483647 w 221"/>
              <a:gd name="T13" fmla="*/ 2147483647 h 99"/>
              <a:gd name="T14" fmla="*/ 2147483647 w 221"/>
              <a:gd name="T15" fmla="*/ 2147483647 h 99"/>
              <a:gd name="T16" fmla="*/ 2147483647 w 221"/>
              <a:gd name="T17" fmla="*/ 2147483647 h 99"/>
              <a:gd name="T18" fmla="*/ 2147483647 w 221"/>
              <a:gd name="T19" fmla="*/ 2147483647 h 99"/>
              <a:gd name="T20" fmla="*/ 2147483647 w 221"/>
              <a:gd name="T21" fmla="*/ 2147483647 h 99"/>
              <a:gd name="T22" fmla="*/ 2147483647 w 221"/>
              <a:gd name="T23" fmla="*/ 2147483647 h 99"/>
              <a:gd name="T24" fmla="*/ 2147483647 w 221"/>
              <a:gd name="T25" fmla="*/ 2147483647 h 99"/>
              <a:gd name="T26" fmla="*/ 2147483647 w 221"/>
              <a:gd name="T27" fmla="*/ 2147483647 h 99"/>
              <a:gd name="T28" fmla="*/ 2147483647 w 221"/>
              <a:gd name="T29" fmla="*/ 2147483647 h 99"/>
              <a:gd name="T30" fmla="*/ 2147483647 w 221"/>
              <a:gd name="T31" fmla="*/ 2147483647 h 99"/>
              <a:gd name="T32" fmla="*/ 2147483647 w 221"/>
              <a:gd name="T33" fmla="*/ 2147483647 h 99"/>
              <a:gd name="T34" fmla="*/ 2147483647 w 221"/>
              <a:gd name="T35" fmla="*/ 2147483647 h 99"/>
              <a:gd name="T36" fmla="*/ 2147483647 w 221"/>
              <a:gd name="T37" fmla="*/ 2147483647 h 99"/>
              <a:gd name="T38" fmla="*/ 2147483647 w 221"/>
              <a:gd name="T39" fmla="*/ 2147483647 h 99"/>
              <a:gd name="T40" fmla="*/ 2147483647 w 221"/>
              <a:gd name="T41" fmla="*/ 2147483647 h 99"/>
              <a:gd name="T42" fmla="*/ 2147483647 w 221"/>
              <a:gd name="T43" fmla="*/ 2147483647 h 99"/>
              <a:gd name="T44" fmla="*/ 2147483647 w 221"/>
              <a:gd name="T45" fmla="*/ 2147483647 h 99"/>
              <a:gd name="T46" fmla="*/ 2147483647 w 221"/>
              <a:gd name="T47" fmla="*/ 2147483647 h 99"/>
              <a:gd name="T48" fmla="*/ 2147483647 w 221"/>
              <a:gd name="T49" fmla="*/ 2147483647 h 99"/>
              <a:gd name="T50" fmla="*/ 2147483647 w 221"/>
              <a:gd name="T51" fmla="*/ 2147483647 h 99"/>
              <a:gd name="T52" fmla="*/ 2147483647 w 221"/>
              <a:gd name="T53" fmla="*/ 2147483647 h 99"/>
              <a:gd name="T54" fmla="*/ 2147483647 w 221"/>
              <a:gd name="T55" fmla="*/ 0 h 99"/>
              <a:gd name="T56" fmla="*/ 2147483647 w 221"/>
              <a:gd name="T57" fmla="*/ 0 h 99"/>
              <a:gd name="T58" fmla="*/ 2147483647 w 221"/>
              <a:gd name="T59" fmla="*/ 0 h 99"/>
              <a:gd name="T60" fmla="*/ 2147483647 w 221"/>
              <a:gd name="T61" fmla="*/ 2147483647 h 99"/>
              <a:gd name="T62" fmla="*/ 2147483647 w 221"/>
              <a:gd name="T63" fmla="*/ 2147483647 h 99"/>
              <a:gd name="T64" fmla="*/ 2147483647 w 221"/>
              <a:gd name="T65" fmla="*/ 2147483647 h 99"/>
              <a:gd name="T66" fmla="*/ 2147483647 w 221"/>
              <a:gd name="T67" fmla="*/ 2147483647 h 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1"/>
              <a:gd name="T103" fmla="*/ 0 h 99"/>
              <a:gd name="T104" fmla="*/ 221 w 221"/>
              <a:gd name="T105" fmla="*/ 99 h 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1" h="99">
                <a:moveTo>
                  <a:pt x="9" y="10"/>
                </a:moveTo>
                <a:lnTo>
                  <a:pt x="3" y="36"/>
                </a:lnTo>
                <a:lnTo>
                  <a:pt x="0" y="52"/>
                </a:lnTo>
                <a:lnTo>
                  <a:pt x="8" y="55"/>
                </a:lnTo>
                <a:lnTo>
                  <a:pt x="7" y="62"/>
                </a:lnTo>
                <a:lnTo>
                  <a:pt x="3" y="78"/>
                </a:lnTo>
                <a:lnTo>
                  <a:pt x="9" y="88"/>
                </a:lnTo>
                <a:lnTo>
                  <a:pt x="35" y="86"/>
                </a:lnTo>
                <a:lnTo>
                  <a:pt x="53" y="90"/>
                </a:lnTo>
                <a:lnTo>
                  <a:pt x="64" y="77"/>
                </a:lnTo>
                <a:lnTo>
                  <a:pt x="81" y="80"/>
                </a:lnTo>
                <a:lnTo>
                  <a:pt x="97" y="84"/>
                </a:lnTo>
                <a:lnTo>
                  <a:pt x="118" y="72"/>
                </a:lnTo>
                <a:lnTo>
                  <a:pt x="131" y="83"/>
                </a:lnTo>
                <a:lnTo>
                  <a:pt x="148" y="88"/>
                </a:lnTo>
                <a:lnTo>
                  <a:pt x="159" y="82"/>
                </a:lnTo>
                <a:lnTo>
                  <a:pt x="168" y="83"/>
                </a:lnTo>
                <a:lnTo>
                  <a:pt x="181" y="95"/>
                </a:lnTo>
                <a:lnTo>
                  <a:pt x="190" y="98"/>
                </a:lnTo>
                <a:lnTo>
                  <a:pt x="209" y="85"/>
                </a:lnTo>
                <a:lnTo>
                  <a:pt x="206" y="66"/>
                </a:lnTo>
                <a:lnTo>
                  <a:pt x="215" y="60"/>
                </a:lnTo>
                <a:lnTo>
                  <a:pt x="220" y="44"/>
                </a:lnTo>
                <a:lnTo>
                  <a:pt x="200" y="33"/>
                </a:lnTo>
                <a:lnTo>
                  <a:pt x="182" y="27"/>
                </a:lnTo>
                <a:lnTo>
                  <a:pt x="165" y="11"/>
                </a:lnTo>
                <a:lnTo>
                  <a:pt x="149" y="10"/>
                </a:lnTo>
                <a:lnTo>
                  <a:pt x="143" y="0"/>
                </a:lnTo>
                <a:lnTo>
                  <a:pt x="122" y="0"/>
                </a:lnTo>
                <a:lnTo>
                  <a:pt x="97" y="0"/>
                </a:lnTo>
                <a:lnTo>
                  <a:pt x="81" y="10"/>
                </a:lnTo>
                <a:lnTo>
                  <a:pt x="60" y="15"/>
                </a:lnTo>
                <a:lnTo>
                  <a:pt x="35" y="16"/>
                </a:lnTo>
                <a:lnTo>
                  <a:pt x="9" y="1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4368800" y="3767138"/>
            <a:ext cx="109538" cy="111125"/>
          </a:xfrm>
          <a:custGeom>
            <a:avLst/>
            <a:gdLst>
              <a:gd name="T0" fmla="*/ 2147483647 w 74"/>
              <a:gd name="T1" fmla="*/ 0 h 77"/>
              <a:gd name="T2" fmla="*/ 2147483647 w 74"/>
              <a:gd name="T3" fmla="*/ 2147483647 h 77"/>
              <a:gd name="T4" fmla="*/ 0 w 74"/>
              <a:gd name="T5" fmla="*/ 2147483647 h 77"/>
              <a:gd name="T6" fmla="*/ 2147483647 w 74"/>
              <a:gd name="T7" fmla="*/ 2147483647 h 77"/>
              <a:gd name="T8" fmla="*/ 2147483647 w 74"/>
              <a:gd name="T9" fmla="*/ 2147483647 h 77"/>
              <a:gd name="T10" fmla="*/ 2147483647 w 74"/>
              <a:gd name="T11" fmla="*/ 2147483647 h 77"/>
              <a:gd name="T12" fmla="*/ 2147483647 w 74"/>
              <a:gd name="T13" fmla="*/ 2147483647 h 77"/>
              <a:gd name="T14" fmla="*/ 2147483647 w 74"/>
              <a:gd name="T15" fmla="*/ 2147483647 h 77"/>
              <a:gd name="T16" fmla="*/ 2147483647 w 74"/>
              <a:gd name="T17" fmla="*/ 2147483647 h 77"/>
              <a:gd name="T18" fmla="*/ 2147483647 w 74"/>
              <a:gd name="T19" fmla="*/ 2147483647 h 77"/>
              <a:gd name="T20" fmla="*/ 2147483647 w 74"/>
              <a:gd name="T21" fmla="*/ 2147483647 h 77"/>
              <a:gd name="T22" fmla="*/ 2147483647 w 74"/>
              <a:gd name="T23" fmla="*/ 2147483647 h 77"/>
              <a:gd name="T24" fmla="*/ 2147483647 w 74"/>
              <a:gd name="T25" fmla="*/ 2147483647 h 77"/>
              <a:gd name="T26" fmla="*/ 2147483647 w 74"/>
              <a:gd name="T27" fmla="*/ 0 h 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"/>
              <a:gd name="T43" fmla="*/ 0 h 77"/>
              <a:gd name="T44" fmla="*/ 74 w 74"/>
              <a:gd name="T45" fmla="*/ 77 h 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" h="77">
                <a:moveTo>
                  <a:pt x="8" y="0"/>
                </a:moveTo>
                <a:lnTo>
                  <a:pt x="2" y="26"/>
                </a:lnTo>
                <a:lnTo>
                  <a:pt x="0" y="36"/>
                </a:lnTo>
                <a:lnTo>
                  <a:pt x="5" y="46"/>
                </a:lnTo>
                <a:lnTo>
                  <a:pt x="11" y="57"/>
                </a:lnTo>
                <a:lnTo>
                  <a:pt x="32" y="72"/>
                </a:lnTo>
                <a:lnTo>
                  <a:pt x="49" y="76"/>
                </a:lnTo>
                <a:lnTo>
                  <a:pt x="70" y="52"/>
                </a:lnTo>
                <a:lnTo>
                  <a:pt x="73" y="42"/>
                </a:lnTo>
                <a:lnTo>
                  <a:pt x="53" y="58"/>
                </a:lnTo>
                <a:lnTo>
                  <a:pt x="30" y="43"/>
                </a:lnTo>
                <a:lnTo>
                  <a:pt x="15" y="39"/>
                </a:lnTo>
                <a:lnTo>
                  <a:pt x="10" y="28"/>
                </a:lnTo>
                <a:lnTo>
                  <a:pt x="8" y="0"/>
                </a:lnTo>
              </a:path>
            </a:pathLst>
          </a:custGeom>
          <a:solidFill>
            <a:srgbClr val="99CCFF"/>
          </a:solidFill>
          <a:ln w="9525" cap="rnd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5145088" y="4371975"/>
            <a:ext cx="38100" cy="73025"/>
          </a:xfrm>
          <a:custGeom>
            <a:avLst/>
            <a:gdLst>
              <a:gd name="T0" fmla="*/ 2147483647 w 26"/>
              <a:gd name="T1" fmla="*/ 0 h 50"/>
              <a:gd name="T2" fmla="*/ 0 w 26"/>
              <a:gd name="T3" fmla="*/ 2147483647 h 50"/>
              <a:gd name="T4" fmla="*/ 2147483647 w 26"/>
              <a:gd name="T5" fmla="*/ 2147483647 h 50"/>
              <a:gd name="T6" fmla="*/ 2147483647 w 26"/>
              <a:gd name="T7" fmla="*/ 2147483647 h 50"/>
              <a:gd name="T8" fmla="*/ 2147483647 w 26"/>
              <a:gd name="T9" fmla="*/ 2147483647 h 50"/>
              <a:gd name="T10" fmla="*/ 2147483647 w 26"/>
              <a:gd name="T11" fmla="*/ 2147483647 h 50"/>
              <a:gd name="T12" fmla="*/ 2147483647 w 26"/>
              <a:gd name="T13" fmla="*/ 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50"/>
              <a:gd name="T23" fmla="*/ 26 w 26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50">
                <a:moveTo>
                  <a:pt x="25" y="0"/>
                </a:moveTo>
                <a:lnTo>
                  <a:pt x="0" y="12"/>
                </a:lnTo>
                <a:lnTo>
                  <a:pt x="10" y="31"/>
                </a:lnTo>
                <a:lnTo>
                  <a:pt x="7" y="49"/>
                </a:lnTo>
                <a:lnTo>
                  <a:pt x="15" y="42"/>
                </a:lnTo>
                <a:lnTo>
                  <a:pt x="21" y="17"/>
                </a:lnTo>
                <a:lnTo>
                  <a:pt x="25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5072063" y="4541838"/>
            <a:ext cx="41275" cy="42862"/>
          </a:xfrm>
          <a:custGeom>
            <a:avLst/>
            <a:gdLst>
              <a:gd name="T0" fmla="*/ 2147483647 w 28"/>
              <a:gd name="T1" fmla="*/ 0 h 30"/>
              <a:gd name="T2" fmla="*/ 0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0"/>
              <a:gd name="T23" fmla="*/ 28 w 28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0">
                <a:moveTo>
                  <a:pt x="27" y="0"/>
                </a:moveTo>
                <a:lnTo>
                  <a:pt x="0" y="7"/>
                </a:lnTo>
                <a:lnTo>
                  <a:pt x="11" y="18"/>
                </a:lnTo>
                <a:lnTo>
                  <a:pt x="7" y="29"/>
                </a:lnTo>
                <a:lnTo>
                  <a:pt x="16" y="24"/>
                </a:lnTo>
                <a:lnTo>
                  <a:pt x="22" y="10"/>
                </a:lnTo>
                <a:lnTo>
                  <a:pt x="27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5032375" y="4465638"/>
            <a:ext cx="47625" cy="41275"/>
          </a:xfrm>
          <a:custGeom>
            <a:avLst/>
            <a:gdLst>
              <a:gd name="T0" fmla="*/ 2147483647 w 32"/>
              <a:gd name="T1" fmla="*/ 0 h 28"/>
              <a:gd name="T2" fmla="*/ 0 w 32"/>
              <a:gd name="T3" fmla="*/ 2147483647 h 28"/>
              <a:gd name="T4" fmla="*/ 2147483647 w 32"/>
              <a:gd name="T5" fmla="*/ 2147483647 h 28"/>
              <a:gd name="T6" fmla="*/ 2147483647 w 32"/>
              <a:gd name="T7" fmla="*/ 2147483647 h 28"/>
              <a:gd name="T8" fmla="*/ 2147483647 w 32"/>
              <a:gd name="T9" fmla="*/ 2147483647 h 28"/>
              <a:gd name="T10" fmla="*/ 2147483647 w 32"/>
              <a:gd name="T11" fmla="*/ 2147483647 h 28"/>
              <a:gd name="T12" fmla="*/ 2147483647 w 32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8"/>
              <a:gd name="T23" fmla="*/ 32 w 32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8">
                <a:moveTo>
                  <a:pt x="31" y="0"/>
                </a:moveTo>
                <a:lnTo>
                  <a:pt x="0" y="7"/>
                </a:lnTo>
                <a:lnTo>
                  <a:pt x="12" y="17"/>
                </a:lnTo>
                <a:lnTo>
                  <a:pt x="8" y="27"/>
                </a:lnTo>
                <a:lnTo>
                  <a:pt x="18" y="23"/>
                </a:lnTo>
                <a:lnTo>
                  <a:pt x="26" y="10"/>
                </a:lnTo>
                <a:lnTo>
                  <a:pt x="31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1" name="Freeform 49"/>
          <p:cNvSpPr>
            <a:spLocks/>
          </p:cNvSpPr>
          <p:nvPr/>
        </p:nvSpPr>
        <p:spPr bwMode="auto">
          <a:xfrm>
            <a:off x="5060950" y="4400550"/>
            <a:ext cx="90488" cy="42863"/>
          </a:xfrm>
          <a:custGeom>
            <a:avLst/>
            <a:gdLst>
              <a:gd name="T0" fmla="*/ 2147483647 w 61"/>
              <a:gd name="T1" fmla="*/ 0 h 30"/>
              <a:gd name="T2" fmla="*/ 0 w 61"/>
              <a:gd name="T3" fmla="*/ 2147483647 h 30"/>
              <a:gd name="T4" fmla="*/ 2147483647 w 61"/>
              <a:gd name="T5" fmla="*/ 2147483647 h 30"/>
              <a:gd name="T6" fmla="*/ 2147483647 w 61"/>
              <a:gd name="T7" fmla="*/ 2147483647 h 30"/>
              <a:gd name="T8" fmla="*/ 2147483647 w 61"/>
              <a:gd name="T9" fmla="*/ 2147483647 h 30"/>
              <a:gd name="T10" fmla="*/ 2147483647 w 61"/>
              <a:gd name="T11" fmla="*/ 2147483647 h 30"/>
              <a:gd name="T12" fmla="*/ 2147483647 w 61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30"/>
              <a:gd name="T23" fmla="*/ 61 w 61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30">
                <a:moveTo>
                  <a:pt x="60" y="0"/>
                </a:moveTo>
                <a:lnTo>
                  <a:pt x="0" y="7"/>
                </a:lnTo>
                <a:lnTo>
                  <a:pt x="24" y="19"/>
                </a:lnTo>
                <a:lnTo>
                  <a:pt x="16" y="29"/>
                </a:lnTo>
                <a:lnTo>
                  <a:pt x="36" y="25"/>
                </a:lnTo>
                <a:lnTo>
                  <a:pt x="50" y="10"/>
                </a:lnTo>
                <a:lnTo>
                  <a:pt x="60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2" name="Freeform 50"/>
          <p:cNvSpPr>
            <a:spLocks/>
          </p:cNvSpPr>
          <p:nvPr/>
        </p:nvSpPr>
        <p:spPr bwMode="auto">
          <a:xfrm>
            <a:off x="4959350" y="4230688"/>
            <a:ext cx="74613" cy="39687"/>
          </a:xfrm>
          <a:custGeom>
            <a:avLst/>
            <a:gdLst>
              <a:gd name="T0" fmla="*/ 2147483647 w 50"/>
              <a:gd name="T1" fmla="*/ 0 h 29"/>
              <a:gd name="T2" fmla="*/ 0 w 50"/>
              <a:gd name="T3" fmla="*/ 2147483647 h 29"/>
              <a:gd name="T4" fmla="*/ 2147483647 w 50"/>
              <a:gd name="T5" fmla="*/ 2147483647 h 29"/>
              <a:gd name="T6" fmla="*/ 2147483647 w 50"/>
              <a:gd name="T7" fmla="*/ 2147483647 h 29"/>
              <a:gd name="T8" fmla="*/ 2147483647 w 50"/>
              <a:gd name="T9" fmla="*/ 2147483647 h 29"/>
              <a:gd name="T10" fmla="*/ 2147483647 w 50"/>
              <a:gd name="T11" fmla="*/ 2147483647 h 29"/>
              <a:gd name="T12" fmla="*/ 2147483647 w 50"/>
              <a:gd name="T13" fmla="*/ 0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29"/>
              <a:gd name="T23" fmla="*/ 50 w 50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29">
                <a:moveTo>
                  <a:pt x="49" y="0"/>
                </a:moveTo>
                <a:lnTo>
                  <a:pt x="0" y="7"/>
                </a:lnTo>
                <a:lnTo>
                  <a:pt x="20" y="18"/>
                </a:lnTo>
                <a:lnTo>
                  <a:pt x="13" y="28"/>
                </a:lnTo>
                <a:lnTo>
                  <a:pt x="29" y="24"/>
                </a:lnTo>
                <a:lnTo>
                  <a:pt x="41" y="10"/>
                </a:lnTo>
                <a:lnTo>
                  <a:pt x="49" y="0"/>
                </a:lnTo>
              </a:path>
            </a:pathLst>
          </a:custGeom>
          <a:solidFill>
            <a:srgbClr val="99CC00"/>
          </a:solidFill>
          <a:ln w="12700" cap="rnd" cmpd="sng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4598988" y="4424363"/>
            <a:ext cx="61912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4767263" y="4251325"/>
            <a:ext cx="60325" cy="101600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>
            <a:off x="4767263" y="4103688"/>
            <a:ext cx="85725" cy="176212"/>
          </a:xfrm>
          <a:prstGeom prst="ellipse">
            <a:avLst/>
          </a:prstGeom>
          <a:solidFill>
            <a:srgbClr val="99CC00"/>
          </a:solidFill>
          <a:ln w="3175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6" name="Oval 54"/>
          <p:cNvSpPr>
            <a:spLocks noChangeArrowheads="1"/>
          </p:cNvSpPr>
          <p:nvPr/>
        </p:nvSpPr>
        <p:spPr bwMode="auto">
          <a:xfrm>
            <a:off x="4816475" y="4090988"/>
            <a:ext cx="55563" cy="131762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>
            <a:off x="4862513" y="4071938"/>
            <a:ext cx="22225" cy="63500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>
            <a:off x="4568825" y="4378325"/>
            <a:ext cx="152400" cy="34925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>
            <a:off x="4568825" y="4402138"/>
            <a:ext cx="103188" cy="50800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>
            <a:off x="4251325" y="4665663"/>
            <a:ext cx="55563" cy="88900"/>
          </a:xfrm>
          <a:prstGeom prst="ellipse">
            <a:avLst/>
          </a:pr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>
            <a:off x="3870325" y="5794375"/>
            <a:ext cx="69850" cy="68263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>
            <a:off x="3721100" y="4908550"/>
            <a:ext cx="71438" cy="66675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>
            <a:off x="4491038" y="4760913"/>
            <a:ext cx="69850" cy="71437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>
            <a:off x="4795838" y="4648200"/>
            <a:ext cx="71437" cy="69850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>
            <a:off x="5032375" y="4440238"/>
            <a:ext cx="69850" cy="6826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>
            <a:off x="5446713" y="2751138"/>
            <a:ext cx="69850" cy="6826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>
            <a:off x="5008563" y="4291013"/>
            <a:ext cx="69850" cy="69850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>
            <a:off x="4668838" y="4718050"/>
            <a:ext cx="71437" cy="68263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3770313" y="5818188"/>
            <a:ext cx="703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Malmö</a:t>
            </a: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3729038" y="4797425"/>
            <a:ext cx="101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Göteborg</a:t>
            </a:r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5030788" y="4162425"/>
            <a:ext cx="10937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Uppsala</a:t>
            </a: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5032375" y="4329113"/>
            <a:ext cx="936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Stockholm</a:t>
            </a:r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4799013" y="4545013"/>
            <a:ext cx="1169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Nyköping</a:t>
            </a:r>
          </a:p>
        </p:txBody>
      </p:sp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3860800" y="4508500"/>
            <a:ext cx="976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Linköping</a:t>
            </a:r>
          </a:p>
        </p:txBody>
      </p:sp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4525963" y="4740275"/>
            <a:ext cx="1209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Norrköping</a:t>
            </a:r>
          </a:p>
        </p:txBody>
      </p:sp>
      <p:sp>
        <p:nvSpPr>
          <p:cNvPr id="13388" name="Rectangle 76"/>
          <p:cNvSpPr>
            <a:spLocks noChangeArrowheads="1"/>
          </p:cNvSpPr>
          <p:nvPr/>
        </p:nvSpPr>
        <p:spPr bwMode="auto">
          <a:xfrm>
            <a:off x="4641850" y="2600325"/>
            <a:ext cx="352425" cy="18097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89" name="Rectangle 77"/>
          <p:cNvSpPr>
            <a:spLocks noChangeArrowheads="1"/>
          </p:cNvSpPr>
          <p:nvPr/>
        </p:nvSpPr>
        <p:spPr bwMode="auto">
          <a:xfrm>
            <a:off x="4057650" y="3284538"/>
            <a:ext cx="233363" cy="29051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90" name="Rectangle 78"/>
          <p:cNvSpPr>
            <a:spLocks noChangeArrowheads="1"/>
          </p:cNvSpPr>
          <p:nvPr/>
        </p:nvSpPr>
        <p:spPr bwMode="auto">
          <a:xfrm>
            <a:off x="4330700" y="3536950"/>
            <a:ext cx="311150" cy="179388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91" name="Rectangle 79"/>
          <p:cNvSpPr>
            <a:spLocks noChangeArrowheads="1"/>
          </p:cNvSpPr>
          <p:nvPr/>
        </p:nvSpPr>
        <p:spPr bwMode="auto">
          <a:xfrm>
            <a:off x="4602163" y="3789363"/>
            <a:ext cx="119062" cy="3492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92" name="Oval 80"/>
          <p:cNvSpPr>
            <a:spLocks noChangeArrowheads="1"/>
          </p:cNvSpPr>
          <p:nvPr/>
        </p:nvSpPr>
        <p:spPr bwMode="auto">
          <a:xfrm>
            <a:off x="4213225" y="4545013"/>
            <a:ext cx="312738" cy="381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93" name="Oval 81"/>
          <p:cNvSpPr>
            <a:spLocks noChangeArrowheads="1"/>
          </p:cNvSpPr>
          <p:nvPr/>
        </p:nvSpPr>
        <p:spPr bwMode="auto">
          <a:xfrm>
            <a:off x="4213225" y="4400550"/>
            <a:ext cx="271463" cy="74613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5459413" y="2636838"/>
            <a:ext cx="858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100">
                <a:solidFill>
                  <a:srgbClr val="000000"/>
                </a:solidFill>
              </a:rPr>
              <a:t>Umeå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173038" y="633413"/>
            <a:ext cx="4283075" cy="123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 dirty="0">
                <a:solidFill>
                  <a:srgbClr val="9A2D98"/>
                </a:solidFill>
                <a:latin typeface="Arial"/>
              </a:rPr>
              <a:t>Nationell organisation för expertstöd</a:t>
            </a:r>
            <a:r>
              <a:rPr lang="sv-SE" sz="2400" dirty="0">
                <a:solidFill>
                  <a:srgbClr val="000000"/>
                </a:solidFill>
                <a:latin typeface="Arial"/>
              </a:rPr>
              <a:t> vid radiologiska och nukleära nödlägen</a:t>
            </a:r>
          </a:p>
        </p:txBody>
      </p:sp>
    </p:spTree>
    <p:extLst>
      <p:ext uri="{BB962C8B-B14F-4D97-AF65-F5344CB8AC3E}">
        <p14:creationId xmlns:p14="http://schemas.microsoft.com/office/powerpoint/2010/main" val="3228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ndikeringssamverkan - Berlabbsmöte - 111129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ålsä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Vit bakgrund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it bakgrund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it bakgrund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Vit bakgrund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rålsäkerhetsmyndigheten">
  <a:themeElements>
    <a:clrScheme name="Strålsäkerhetsmyndigheten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Strålsäkerhet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ålsäkerhetsmyndigheten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rålsä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Strålsäkerhetsmyndigheten</Template>
  <TotalTime>2000</TotalTime>
  <Words>852</Words>
  <Application>Microsoft Office PowerPoint</Application>
  <PresentationFormat>A4 (210 x 297 mm)</PresentationFormat>
  <Paragraphs>185</Paragraphs>
  <Slides>20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39" baseType="lpstr">
      <vt:lpstr>Arial</vt:lpstr>
      <vt:lpstr>Gill Alt One MT</vt:lpstr>
      <vt:lpstr>Times New Roman</vt:lpstr>
      <vt:lpstr>Wingdings</vt:lpstr>
      <vt:lpstr>Strålsäkerhetsmyndigheten</vt:lpstr>
      <vt:lpstr>Illustrerad/färgad bakgrund</vt:lpstr>
      <vt:lpstr>1_Vit bakgrund</vt:lpstr>
      <vt:lpstr>Vit bakgrund</vt:lpstr>
      <vt:lpstr>2_Strålsäkerhetsmyndigheten</vt:lpstr>
      <vt:lpstr>2_Vit bakgrund</vt:lpstr>
      <vt:lpstr>4_Strålsäkerhetsmyndigheten</vt:lpstr>
      <vt:lpstr>3_Strålsäkerhetsmyndigheten</vt:lpstr>
      <vt:lpstr>5_Strålsäkerhetsmyndigheten</vt:lpstr>
      <vt:lpstr>Indikeringssamverkan - Berlabbsmöte - 111129</vt:lpstr>
      <vt:lpstr>6_Strålsäkerhetsmyndigheten</vt:lpstr>
      <vt:lpstr>1_Strålsäkerhetsmyndigheten</vt:lpstr>
      <vt:lpstr>7_Strålsäkerhetsmyndigheten</vt:lpstr>
      <vt:lpstr>3_Vit bakgrund</vt:lpstr>
      <vt:lpstr>CorelPhotoPaint.Image.6</vt:lpstr>
      <vt:lpstr>Den Nationella organisationen för expertstöd  SSM:s Beredskapslaboratorier   Simon Karlsson Enheten för beredskap </vt:lpstr>
      <vt:lpstr>Innehåll</vt:lpstr>
      <vt:lpstr>Förordning (2008:452) med instruktion för Strålsäkerhetsmyndigheten</vt:lpstr>
      <vt:lpstr>PowerPoint-presentation</vt:lpstr>
      <vt:lpstr>Beredskapslaboratorier</vt:lpstr>
      <vt:lpstr>Utrustning</vt:lpstr>
      <vt:lpstr>Gemensamma metoder</vt:lpstr>
      <vt:lpstr>Utbildning och övning</vt:lpstr>
      <vt:lpstr>PowerPoint-presentation</vt:lpstr>
      <vt:lpstr>Mätning och analys i fält</vt:lpstr>
      <vt:lpstr>PowerPoint-presentation</vt:lpstr>
      <vt:lpstr>PowerPoint-presentation</vt:lpstr>
      <vt:lpstr>Övrig fältutrustning</vt:lpstr>
      <vt:lpstr>Mätning och analys på laboratorium</vt:lpstr>
      <vt:lpstr>PowerPoint-presentation</vt:lpstr>
      <vt:lpstr>PowerPoint-presentation</vt:lpstr>
      <vt:lpstr>Kärnkraftsövning Havsörn 2013</vt:lpstr>
      <vt:lpstr>Hur kan SSM ge stöd?</vt:lpstr>
      <vt:lpstr>Kontakt</vt:lpstr>
      <vt:lpstr>Tack för uppmärksamheten!</vt:lpstr>
    </vt:vector>
  </TitlesOfParts>
  <Company>Strålsäkerhetsmyndigheten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Strålningsmätning i beredskap</dc:title>
  <dc:creator>Simon Karlsson</dc:creator>
  <cp:lastModifiedBy>Mats Karlsson</cp:lastModifiedBy>
  <cp:revision>71</cp:revision>
  <cp:lastPrinted>2013-09-12T07:49:07Z</cp:lastPrinted>
  <dcterms:created xsi:type="dcterms:W3CDTF">2008-11-14T14:10:55Z</dcterms:created>
  <dcterms:modified xsi:type="dcterms:W3CDTF">2017-12-19T11:30:42Z</dcterms:modified>
</cp:coreProperties>
</file>